
<file path=[Content_Types].xml><?xml version="1.0" encoding="utf-8"?>
<Types xmlns="http://schemas.openxmlformats.org/package/2006/content-types">
  <Override PartName="/ppt/diagrams/colors22.xml" ContentType="application/vnd.openxmlformats-officedocument.drawingml.diagramColors+xml"/>
  <Override PartName="/ppt/diagrams/colors11.xml" ContentType="application/vnd.openxmlformats-officedocument.drawingml.diagramColors+xml"/>
  <Override PartName="/ppt/diagrams/data24.xml" ContentType="application/vnd.openxmlformats-officedocument.drawingml.diagramData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Override PartName="/ppt/diagrams/quickStyle28.xml" ContentType="application/vnd.openxmlformats-officedocument.drawingml.diagramStyle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quickStyle17.xml" ContentType="application/vnd.openxmlformats-officedocument.drawingml.diagramStyle+xml"/>
  <Override PartName="/ppt/diagrams/data20.xml" ContentType="application/vnd.openxmlformats-officedocument.drawingml.diagramData+xml"/>
  <Override PartName="/ppt/diagrams/drawing18.xml" ContentType="application/vnd.ms-office.drawingml.diagramDrawing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24.xml" ContentType="application/vnd.openxmlformats-officedocument.drawingml.diagramStyle+xml"/>
  <Override PartName="/ppt/diagrams/layout28.xml" ContentType="application/vnd.openxmlformats-officedocument.drawingml.diagramLayout+xml"/>
  <Override PartName="/ppt/diagrams/drawing25.xml" ContentType="application/vnd.ms-office.drawingml.diagramDrawing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20.xml" ContentType="application/vnd.openxmlformats-officedocument.drawingml.diagramStyle+xml"/>
  <Override PartName="/ppt/diagrams/layout24.xml" ContentType="application/vnd.openxmlformats-officedocument.drawingml.diagramLayout+xml"/>
  <Override PartName="/ppt/diagrams/colors27.xml" ContentType="application/vnd.openxmlformats-officedocument.drawingml.diagramColors+xml"/>
  <Override PartName="/ppt/diagrams/data29.xml" ContentType="application/vnd.openxmlformats-officedocument.drawingml.diagramData+xml"/>
  <Override PartName="/ppt/diagrams/drawing21.xml" ContentType="application/vnd.ms-office.drawingml.diagramDrawing+xml"/>
  <Override PartName="/ppt/diagrams/drawing7.xml" ContentType="application/vnd.ms-office.drawingml.diagramDrawing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colors16.xml" ContentType="application/vnd.openxmlformats-officedocument.drawingml.diagramColors+xml"/>
  <Override PartName="/ppt/diagrams/data18.xml" ContentType="application/vnd.openxmlformats-officedocument.drawingml.diagramData+xml"/>
  <Override PartName="/ppt/diagrams/drawing10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12.xml" ContentType="application/vnd.openxmlformats-officedocument.drawingml.diagramColors+xml"/>
  <Override PartName="/ppt/diagrams/layout20.xml" ContentType="application/vnd.openxmlformats-officedocument.drawingml.diagramLayout+xml"/>
  <Override PartName="/ppt/diagrams/colors23.xml" ContentType="application/vnd.openxmlformats-officedocument.drawingml.diagramColors+xml"/>
  <Override PartName="/ppt/diagrams/data25.xml" ContentType="application/vnd.openxmlformats-officedocument.drawingml.diagramData+xml"/>
  <Override PartName="/ppt/diagrams/drawing3.xml" ContentType="application/vnd.ms-office.drawingml.diagramDrawing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ata14.xml" ContentType="application/vnd.openxmlformats-officedocument.drawingml.diagramData+xml"/>
  <Override PartName="/ppt/diagrams/colors3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data21.xml" ContentType="application/vnd.openxmlformats-officedocument.drawingml.diagramData+xml"/>
  <Override PartName="/ppt/diagrams/quickStyle29.xml" ContentType="application/vnd.openxmlformats-officedocument.drawingml.diagramStyle+xml"/>
  <Override PartName="/ppt/diagrams/drawing19.xml" ContentType="application/vnd.ms-office.drawingml.diagramDrawing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diagrams/layout6.xml" ContentType="application/vnd.openxmlformats-officedocument.drawingml.diagramLayout+xml"/>
  <Override PartName="/ppt/diagrams/data10.xml" ContentType="application/vnd.openxmlformats-officedocument.drawingml.diagramData+xml"/>
  <Override PartName="/ppt/diagrams/quickStyle18.xml" ContentType="application/vnd.openxmlformats-officedocument.drawingml.diagramStyle+xml"/>
  <Override PartName="/ppt/diagrams/layout29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layout18.xml" ContentType="application/vnd.openxmlformats-officedocument.drawingml.diagramLayout+xml"/>
  <Override PartName="/ppt/diagrams/quickStyle25.xml" ContentType="application/vnd.openxmlformats-officedocument.drawingml.diagramStyle+xml"/>
  <Override PartName="/ppt/diagrams/drawing15.xml" ContentType="application/vnd.ms-office.drawingml.diagramDrawing+xml"/>
  <Override PartName="/ppt/diagrams/drawing26.xml" ContentType="application/vnd.ms-office.drawingml.diagramDrawing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25.xml" ContentType="application/vnd.openxmlformats-officedocument.drawingml.diagramLayout+xml"/>
  <Override PartName="/ppt/diagrams/colors28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layout14.xml" ContentType="application/vnd.openxmlformats-officedocument.drawingml.diagramLayout+xml"/>
  <Override PartName="/ppt/diagrams/colors17.xml" ContentType="application/vnd.openxmlformats-officedocument.drawingml.diagramColors+xml"/>
  <Override PartName="/ppt/diagrams/quickStyle21.xml" ContentType="application/vnd.openxmlformats-officedocument.drawingml.diagramStyle+xml"/>
  <Override PartName="/ppt/diagrams/drawing22.xml" ContentType="application/vnd.ms-office.drawingml.diagramDrawing+xml"/>
  <Override PartName="/ppt/diagrams/drawing11.xml" ContentType="application/vnd.ms-office.drawingml.diagramDrawing+xml"/>
  <Override PartName="/ppt/diagrams/data19.xml" ContentType="application/vnd.openxmlformats-officedocument.drawingml.diagramData+xml"/>
  <Override PartName="/ppt/diagrams/layout21.xml" ContentType="application/vnd.openxmlformats-officedocument.drawingml.diagramLayout+xml"/>
  <Override PartName="/ppt/diagrams/colors24.xml" ContentType="application/vnd.openxmlformats-officedocument.drawingml.diagramColors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diagrams/data26.xml" ContentType="application/vnd.openxmlformats-officedocument.drawingml.diagramData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diagrams/colors20.xml" ContentType="application/vnd.openxmlformats-officedocument.drawingml.diagramColor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Override PartName="/ppt/diagrams/quickStyle19.xml" ContentType="application/vnd.openxmlformats-officedocument.drawingml.diagramStyle+xml"/>
  <Override PartName="/ppt/diagrams/data22.xml" ContentType="application/vnd.openxmlformats-officedocument.drawingml.diagramData+xml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diagrams/quickStyle26.xml" ContentType="application/vnd.openxmlformats-officedocument.drawingml.diagramStyle+xml"/>
  <Override PartName="/ppt/diagrams/drawing27.xml" ContentType="application/vnd.ms-office.drawingml.diagramDrawing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  <Override PartName="/ppt/diagrams/layout19.xml" ContentType="application/vnd.openxmlformats-officedocument.drawingml.diagramLayout+xml"/>
  <Override PartName="/ppt/diagrams/drawing16.xml" ContentType="application/vnd.ms-office.drawingml.diagramDrawing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22.xml" ContentType="application/vnd.openxmlformats-officedocument.drawingml.diagramStyle+xml"/>
  <Override PartName="/ppt/diagrams/layout26.xml" ContentType="application/vnd.openxmlformats-officedocument.drawingml.diagramLayout+xml"/>
  <Override PartName="/ppt/diagrams/colors29.xml" ContentType="application/vnd.openxmlformats-officedocument.drawingml.diagramColors+xml"/>
  <Override PartName="/ppt/diagrams/drawing9.xml" ContentType="application/vnd.ms-office.drawingml.diagramDrawing+xml"/>
  <Override PartName="/ppt/diagrams/drawing23.xml" ContentType="application/vnd.ms-office.drawingml.diagramDrawing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colors18.xml" ContentType="application/vnd.openxmlformats-officedocument.drawingml.diagramColors+xml"/>
  <Override PartName="/ppt/diagrams/drawing12.xml" ContentType="application/vnd.ms-office.drawingml.diagramDrawing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diagrams/layout22.xml" ContentType="application/vnd.openxmlformats-officedocument.drawingml.diagramLayout+xml"/>
  <Override PartName="/ppt/diagrams/colors25.xml" ContentType="application/vnd.openxmlformats-officedocument.drawingml.diagramColors+xml"/>
  <Override PartName="/ppt/diagrams/data27.xml" ContentType="application/vnd.openxmlformats-officedocument.drawingml.diagramData+xml"/>
  <Override PartName="/ppt/diagrams/drawing5.xml" ContentType="application/vnd.ms-office.drawingml.diagramDrawing+xml"/>
  <Override PartName="/ppt/slides/slide28.xml" ContentType="application/vnd.openxmlformats-officedocument.presentationml.slide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ata16.xml" ContentType="application/vnd.openxmlformats-officedocument.drawingml.diagramData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diagrams/colors10.xml" ContentType="application/vnd.openxmlformats-officedocument.drawingml.diagramColors+xml"/>
  <Override PartName="/ppt/diagrams/colors21.xml" ContentType="application/vnd.openxmlformats-officedocument.drawingml.diagramColors+xml"/>
  <Override PartName="/ppt/diagrams/data23.xml" ContentType="application/vnd.openxmlformats-officedocument.drawingml.diagramData+xml"/>
  <Override PartName="/ppt/diagrams/drawing1.xml" ContentType="application/vnd.ms-office.drawingml.diagramDrawing+xml"/>
  <Override PartName="/ppt/slides/slide24.xml" ContentType="application/vnd.openxmlformats-officedocument.presentationml.slide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diagrams/data30.xml" ContentType="application/vnd.openxmlformats-officedocument.drawingml.diagramData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data9.xml" ContentType="application/vnd.openxmlformats-officedocument.drawingml.diagramData+xml"/>
  <Override PartName="/ppt/diagrams/quickStyle16.xml" ContentType="application/vnd.openxmlformats-officedocument.drawingml.diagramStyle+xml"/>
  <Override PartName="/ppt/diagrams/quickStyle27.xml" ContentType="application/vnd.openxmlformats-officedocument.drawingml.diagramStyle+xml"/>
  <Override PartName="/ppt/diagrams/drawing17.xml" ContentType="application/vnd.ms-office.drawingml.diagramDrawing+xml"/>
  <Override PartName="/ppt/diagrams/drawing28.xml" ContentType="application/vnd.ms-office.drawingml.diagramDrawing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layout27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diagrams/layout16.xml" ContentType="application/vnd.openxmlformats-officedocument.drawingml.diagramLayout+xml"/>
  <Override PartName="/ppt/diagrams/colors19.xml" ContentType="application/vnd.openxmlformats-officedocument.drawingml.diagramColors+xml"/>
  <Override PartName="/ppt/diagrams/quickStyle23.xml" ContentType="application/vnd.openxmlformats-officedocument.drawingml.diagramStyle+xml"/>
  <Override PartName="/ppt/diagrams/drawing24.xml" ContentType="application/vnd.ms-office.drawingml.diagramDrawing+xml"/>
  <Override PartName="/ppt/diagrams/drawing13.xml" ContentType="application/vnd.ms-office.drawingml.diagramDrawing+xml"/>
  <Override PartName="/ppt/diagrams/layout23.xml" ContentType="application/vnd.openxmlformats-officedocument.drawingml.diagramLayout+xml"/>
  <Override PartName="/ppt/diagrams/colors26.xml" ContentType="application/vnd.openxmlformats-officedocument.drawingml.diagramColors+xml"/>
  <Override PartName="/ppt/diagrams/quickStyle30.xml" ContentType="application/vnd.openxmlformats-officedocument.drawingml.diagramStyle+xml"/>
  <Override PartName="/ppt/diagrams/drawing6.xml" ContentType="application/vnd.ms-office.drawingml.diagramDrawing+xml"/>
  <Override PartName="/ppt/diagrams/drawing20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ppt/diagrams/data28.xml" ContentType="application/vnd.openxmlformats-officedocument.drawingml.diagramData+xml"/>
  <Override PartName="/ppt/diagrams/layout30.xml" ContentType="application/vnd.openxmlformats-officedocument.drawingml.diagramLayout+xml"/>
  <Override PartName="/ppt/slides/slide29.xml" ContentType="application/vnd.openxmlformats-officedocument.presentationml.slide+xml"/>
  <Override PartName="/ppt/diagrams/data17.xml" ContentType="application/vnd.openxmlformats-officedocument.drawingml.diagramData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32"/>
  </p:notesMasterIdLst>
  <p:sldIdLst>
    <p:sldId id="272" r:id="rId2"/>
    <p:sldId id="273" r:id="rId3"/>
    <p:sldId id="274" r:id="rId4"/>
    <p:sldId id="301" r:id="rId5"/>
    <p:sldId id="302" r:id="rId6"/>
    <p:sldId id="285" r:id="rId7"/>
    <p:sldId id="286" r:id="rId8"/>
    <p:sldId id="287" r:id="rId9"/>
    <p:sldId id="288" r:id="rId10"/>
    <p:sldId id="290" r:id="rId11"/>
    <p:sldId id="292" r:id="rId12"/>
    <p:sldId id="310" r:id="rId13"/>
    <p:sldId id="294" r:id="rId14"/>
    <p:sldId id="295" r:id="rId15"/>
    <p:sldId id="303" r:id="rId16"/>
    <p:sldId id="297" r:id="rId17"/>
    <p:sldId id="311" r:id="rId18"/>
    <p:sldId id="304" r:id="rId19"/>
    <p:sldId id="305" r:id="rId20"/>
    <p:sldId id="298" r:id="rId21"/>
    <p:sldId id="299" r:id="rId22"/>
    <p:sldId id="306" r:id="rId23"/>
    <p:sldId id="260" r:id="rId24"/>
    <p:sldId id="289" r:id="rId25"/>
    <p:sldId id="309" r:id="rId26"/>
    <p:sldId id="308" r:id="rId27"/>
    <p:sldId id="296" r:id="rId28"/>
    <p:sldId id="307" r:id="rId29"/>
    <p:sldId id="263" r:id="rId30"/>
    <p:sldId id="270" r:id="rId3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3333FF"/>
    <a:srgbClr val="66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5882" autoAdjust="0"/>
  </p:normalViewPr>
  <p:slideViewPr>
    <p:cSldViewPr>
      <p:cViewPr>
        <p:scale>
          <a:sx n="70" d="100"/>
          <a:sy n="70" d="100"/>
        </p:scale>
        <p:origin x="-1084" y="1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4_3">
  <dgm:title val=""/>
  <dgm:desc val=""/>
  <dgm:catLst>
    <dgm:cat type="accent4" pri="11300"/>
  </dgm:catLst>
  <dgm:styleLbl name="node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shade val="80000"/>
      </a:schemeClr>
      <a:schemeClr val="accent4">
        <a:tint val="7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/>
    <dgm:txEffectClrLst/>
  </dgm:styleLbl>
  <dgm:styleLbl name="ln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9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8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colorful1#4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colorful1#5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colorful1#6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colorful1#7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colorful1#8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colorful1#9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colorful1#10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colorful1#1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colorful1#1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colorful1#1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08A7CA-041C-4115-9FCE-ED08DC21CA21}" type="doc">
      <dgm:prSet loTypeId="urn:microsoft.com/office/officeart/2005/8/layout/gear1" loCatId="process" qsTypeId="urn:microsoft.com/office/officeart/2005/8/quickstyle/simple1" qsCatId="simple" csTypeId="urn:microsoft.com/office/officeart/2005/8/colors/colorful1#1" csCatId="colorful" phldr="1"/>
      <dgm:spPr/>
    </dgm:pt>
    <dgm:pt modelId="{E33699B6-695A-4D41-B4DA-0FC076B350EE}">
      <dgm:prSet phldrT="[Texto]"/>
      <dgm:spPr>
        <a:solidFill>
          <a:srgbClr val="FF0000"/>
        </a:solidFill>
      </dgm:spPr>
      <dgm:t>
        <a:bodyPr/>
        <a:lstStyle/>
        <a:p>
          <a:r>
            <a:rPr lang="es-ES" dirty="0" smtClean="0"/>
            <a:t>KA3</a:t>
          </a:r>
          <a:endParaRPr lang="es-ES" dirty="0"/>
        </a:p>
      </dgm:t>
    </dgm:pt>
    <dgm:pt modelId="{2A8CDEB0-3226-4F6C-899E-BF5FFD0F27D5}" type="parTrans" cxnId="{8D7C286A-FA59-4251-A97F-5870386BBDF6}">
      <dgm:prSet/>
      <dgm:spPr/>
      <dgm:t>
        <a:bodyPr/>
        <a:lstStyle/>
        <a:p>
          <a:endParaRPr lang="es-ES"/>
        </a:p>
      </dgm:t>
    </dgm:pt>
    <dgm:pt modelId="{9E899819-9B13-4620-994A-D52828E8A0E0}" type="sibTrans" cxnId="{8D7C286A-FA59-4251-A97F-5870386BBDF6}">
      <dgm:prSet/>
      <dgm:spPr>
        <a:solidFill>
          <a:srgbClr val="FF0000"/>
        </a:solidFill>
      </dgm:spPr>
      <dgm:t>
        <a:bodyPr/>
        <a:lstStyle/>
        <a:p>
          <a:endParaRPr lang="es-ES"/>
        </a:p>
      </dgm:t>
    </dgm:pt>
    <dgm:pt modelId="{A2116128-6C0E-46CF-A277-8FD09ADBCD3A}">
      <dgm:prSet phldrT="[Texto]"/>
      <dgm:spPr/>
      <dgm:t>
        <a:bodyPr/>
        <a:lstStyle/>
        <a:p>
          <a:r>
            <a:rPr lang="es-ES" dirty="0" smtClean="0"/>
            <a:t>KA2</a:t>
          </a:r>
          <a:endParaRPr lang="es-ES" dirty="0"/>
        </a:p>
      </dgm:t>
    </dgm:pt>
    <dgm:pt modelId="{E0F02F9D-7668-4BB8-9136-0C4EB8CDEA03}" type="parTrans" cxnId="{5B0D794E-3471-4DF1-A13C-FBACBBA31629}">
      <dgm:prSet/>
      <dgm:spPr/>
      <dgm:t>
        <a:bodyPr/>
        <a:lstStyle/>
        <a:p>
          <a:endParaRPr lang="es-ES"/>
        </a:p>
      </dgm:t>
    </dgm:pt>
    <dgm:pt modelId="{48B6B0D4-A167-4DB3-AB1D-2E9057A33E67}" type="sibTrans" cxnId="{5B0D794E-3471-4DF1-A13C-FBACBBA31629}">
      <dgm:prSet/>
      <dgm:spPr/>
      <dgm:t>
        <a:bodyPr/>
        <a:lstStyle/>
        <a:p>
          <a:endParaRPr lang="es-ES"/>
        </a:p>
      </dgm:t>
    </dgm:pt>
    <dgm:pt modelId="{CBB4F49C-0032-434C-8B5A-4EE6568A580D}">
      <dgm:prSet phldrT="[Texto]"/>
      <dgm:spPr>
        <a:solidFill>
          <a:srgbClr val="0070C0"/>
        </a:solidFill>
      </dgm:spPr>
      <dgm:t>
        <a:bodyPr/>
        <a:lstStyle/>
        <a:p>
          <a:r>
            <a:rPr lang="es-ES" dirty="0" smtClean="0"/>
            <a:t>KA1</a:t>
          </a:r>
          <a:endParaRPr lang="es-ES" dirty="0"/>
        </a:p>
      </dgm:t>
    </dgm:pt>
    <dgm:pt modelId="{57C01BB0-87D5-487C-BD60-3719A53E5806}" type="parTrans" cxnId="{35377500-7C37-49C8-81FA-CB3F2AF41C1E}">
      <dgm:prSet/>
      <dgm:spPr/>
      <dgm:t>
        <a:bodyPr/>
        <a:lstStyle/>
        <a:p>
          <a:endParaRPr lang="es-ES"/>
        </a:p>
      </dgm:t>
    </dgm:pt>
    <dgm:pt modelId="{28A7CE4E-23E0-45A6-8B0C-1D2B870C3B85}" type="sibTrans" cxnId="{35377500-7C37-49C8-81FA-CB3F2AF41C1E}">
      <dgm:prSet/>
      <dgm:spPr>
        <a:solidFill>
          <a:srgbClr val="0070C0"/>
        </a:solidFill>
      </dgm:spPr>
      <dgm:t>
        <a:bodyPr/>
        <a:lstStyle/>
        <a:p>
          <a:endParaRPr lang="es-ES"/>
        </a:p>
      </dgm:t>
    </dgm:pt>
    <dgm:pt modelId="{D338B1A1-2B8B-4DE3-B244-66FFC747602D}" type="pres">
      <dgm:prSet presAssocID="{4D08A7CA-041C-4115-9FCE-ED08DC21CA21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968B43D4-6640-456D-A40D-1A0C46FFE000}" type="pres">
      <dgm:prSet presAssocID="{E33699B6-695A-4D41-B4DA-0FC076B350EE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16725FF-0ECE-4B5F-BABF-570D7B829603}" type="pres">
      <dgm:prSet presAssocID="{E33699B6-695A-4D41-B4DA-0FC076B350EE}" presName="gear1srcNode" presStyleLbl="node1" presStyleIdx="0" presStyleCnt="3"/>
      <dgm:spPr/>
      <dgm:t>
        <a:bodyPr/>
        <a:lstStyle/>
        <a:p>
          <a:endParaRPr lang="es-ES"/>
        </a:p>
      </dgm:t>
    </dgm:pt>
    <dgm:pt modelId="{F6787948-7501-4D20-8364-6B1E9C1B1569}" type="pres">
      <dgm:prSet presAssocID="{E33699B6-695A-4D41-B4DA-0FC076B350EE}" presName="gear1dstNode" presStyleLbl="node1" presStyleIdx="0" presStyleCnt="3"/>
      <dgm:spPr/>
      <dgm:t>
        <a:bodyPr/>
        <a:lstStyle/>
        <a:p>
          <a:endParaRPr lang="es-ES"/>
        </a:p>
      </dgm:t>
    </dgm:pt>
    <dgm:pt modelId="{C3660A79-53BE-4C31-A105-6F150FD9001E}" type="pres">
      <dgm:prSet presAssocID="{A2116128-6C0E-46CF-A277-8FD09ADBCD3A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6B4074B-4EFF-4AE6-AD7A-8AB230D6FBAE}" type="pres">
      <dgm:prSet presAssocID="{A2116128-6C0E-46CF-A277-8FD09ADBCD3A}" presName="gear2srcNode" presStyleLbl="node1" presStyleIdx="1" presStyleCnt="3"/>
      <dgm:spPr/>
      <dgm:t>
        <a:bodyPr/>
        <a:lstStyle/>
        <a:p>
          <a:endParaRPr lang="es-ES"/>
        </a:p>
      </dgm:t>
    </dgm:pt>
    <dgm:pt modelId="{7C34DF1F-8235-4BD9-A10A-ACE14DA3AF4E}" type="pres">
      <dgm:prSet presAssocID="{A2116128-6C0E-46CF-A277-8FD09ADBCD3A}" presName="gear2dstNode" presStyleLbl="node1" presStyleIdx="1" presStyleCnt="3"/>
      <dgm:spPr/>
      <dgm:t>
        <a:bodyPr/>
        <a:lstStyle/>
        <a:p>
          <a:endParaRPr lang="es-ES"/>
        </a:p>
      </dgm:t>
    </dgm:pt>
    <dgm:pt modelId="{129E9C0D-F799-4824-B3D7-000641C77981}" type="pres">
      <dgm:prSet presAssocID="{CBB4F49C-0032-434C-8B5A-4EE6568A580D}" presName="gear3" presStyleLbl="node1" presStyleIdx="2" presStyleCnt="3"/>
      <dgm:spPr/>
      <dgm:t>
        <a:bodyPr/>
        <a:lstStyle/>
        <a:p>
          <a:endParaRPr lang="es-ES"/>
        </a:p>
      </dgm:t>
    </dgm:pt>
    <dgm:pt modelId="{3375FE48-7FD3-45E7-802B-281ADDE7D0A5}" type="pres">
      <dgm:prSet presAssocID="{CBB4F49C-0032-434C-8B5A-4EE6568A580D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C15F262-AFF5-4536-99B7-FE6C1A9F839E}" type="pres">
      <dgm:prSet presAssocID="{CBB4F49C-0032-434C-8B5A-4EE6568A580D}" presName="gear3srcNode" presStyleLbl="node1" presStyleIdx="2" presStyleCnt="3"/>
      <dgm:spPr/>
      <dgm:t>
        <a:bodyPr/>
        <a:lstStyle/>
        <a:p>
          <a:endParaRPr lang="es-ES"/>
        </a:p>
      </dgm:t>
    </dgm:pt>
    <dgm:pt modelId="{DD01A393-DF78-4E35-BBE2-F78145ECE409}" type="pres">
      <dgm:prSet presAssocID="{CBB4F49C-0032-434C-8B5A-4EE6568A580D}" presName="gear3dstNode" presStyleLbl="node1" presStyleIdx="2" presStyleCnt="3"/>
      <dgm:spPr/>
      <dgm:t>
        <a:bodyPr/>
        <a:lstStyle/>
        <a:p>
          <a:endParaRPr lang="es-ES"/>
        </a:p>
      </dgm:t>
    </dgm:pt>
    <dgm:pt modelId="{F9A68090-365F-4F6D-AE5F-7F1E084C623F}" type="pres">
      <dgm:prSet presAssocID="{9E899819-9B13-4620-994A-D52828E8A0E0}" presName="connector1" presStyleLbl="sibTrans2D1" presStyleIdx="0" presStyleCnt="3"/>
      <dgm:spPr/>
      <dgm:t>
        <a:bodyPr/>
        <a:lstStyle/>
        <a:p>
          <a:endParaRPr lang="es-ES"/>
        </a:p>
      </dgm:t>
    </dgm:pt>
    <dgm:pt modelId="{60E60DF1-A09A-49AF-A5D9-553E91B8DDB8}" type="pres">
      <dgm:prSet presAssocID="{48B6B0D4-A167-4DB3-AB1D-2E9057A33E67}" presName="connector2" presStyleLbl="sibTrans2D1" presStyleIdx="1" presStyleCnt="3"/>
      <dgm:spPr/>
      <dgm:t>
        <a:bodyPr/>
        <a:lstStyle/>
        <a:p>
          <a:endParaRPr lang="es-ES"/>
        </a:p>
      </dgm:t>
    </dgm:pt>
    <dgm:pt modelId="{A0FA6ADE-2C65-4D65-ABC7-556A93111DDE}" type="pres">
      <dgm:prSet presAssocID="{28A7CE4E-23E0-45A6-8B0C-1D2B870C3B85}" presName="connector3" presStyleLbl="sibTrans2D1" presStyleIdx="2" presStyleCnt="3"/>
      <dgm:spPr/>
      <dgm:t>
        <a:bodyPr/>
        <a:lstStyle/>
        <a:p>
          <a:endParaRPr lang="es-ES"/>
        </a:p>
      </dgm:t>
    </dgm:pt>
  </dgm:ptLst>
  <dgm:cxnLst>
    <dgm:cxn modelId="{17545D3F-EC26-45F0-9ED4-D910B76EEC90}" type="presOf" srcId="{CBB4F49C-0032-434C-8B5A-4EE6568A580D}" destId="{3375FE48-7FD3-45E7-802B-281ADDE7D0A5}" srcOrd="1" destOrd="0" presId="urn:microsoft.com/office/officeart/2005/8/layout/gear1"/>
    <dgm:cxn modelId="{A0A2A93B-0467-499B-9C49-DDEC980203EF}" type="presOf" srcId="{CBB4F49C-0032-434C-8B5A-4EE6568A580D}" destId="{DD01A393-DF78-4E35-BBE2-F78145ECE409}" srcOrd="3" destOrd="0" presId="urn:microsoft.com/office/officeart/2005/8/layout/gear1"/>
    <dgm:cxn modelId="{16A59E47-6AE0-414C-877E-C852F27F4CA2}" type="presOf" srcId="{A2116128-6C0E-46CF-A277-8FD09ADBCD3A}" destId="{16B4074B-4EFF-4AE6-AD7A-8AB230D6FBAE}" srcOrd="1" destOrd="0" presId="urn:microsoft.com/office/officeart/2005/8/layout/gear1"/>
    <dgm:cxn modelId="{E3F0C95F-FE77-4C77-BE0E-5BF80A97BD8E}" type="presOf" srcId="{9E899819-9B13-4620-994A-D52828E8A0E0}" destId="{F9A68090-365F-4F6D-AE5F-7F1E084C623F}" srcOrd="0" destOrd="0" presId="urn:microsoft.com/office/officeart/2005/8/layout/gear1"/>
    <dgm:cxn modelId="{35377500-7C37-49C8-81FA-CB3F2AF41C1E}" srcId="{4D08A7CA-041C-4115-9FCE-ED08DC21CA21}" destId="{CBB4F49C-0032-434C-8B5A-4EE6568A580D}" srcOrd="2" destOrd="0" parTransId="{57C01BB0-87D5-487C-BD60-3719A53E5806}" sibTransId="{28A7CE4E-23E0-45A6-8B0C-1D2B870C3B85}"/>
    <dgm:cxn modelId="{2E2D8D36-2794-4546-ABA7-FE7A3FD85FEE}" type="presOf" srcId="{E33699B6-695A-4D41-B4DA-0FC076B350EE}" destId="{968B43D4-6640-456D-A40D-1A0C46FFE000}" srcOrd="0" destOrd="0" presId="urn:microsoft.com/office/officeart/2005/8/layout/gear1"/>
    <dgm:cxn modelId="{8547BC3F-BD84-40E0-869F-D990B681295D}" type="presOf" srcId="{48B6B0D4-A167-4DB3-AB1D-2E9057A33E67}" destId="{60E60DF1-A09A-49AF-A5D9-553E91B8DDB8}" srcOrd="0" destOrd="0" presId="urn:microsoft.com/office/officeart/2005/8/layout/gear1"/>
    <dgm:cxn modelId="{57894941-839C-480B-B1E4-C36060B6226C}" type="presOf" srcId="{CBB4F49C-0032-434C-8B5A-4EE6568A580D}" destId="{6C15F262-AFF5-4536-99B7-FE6C1A9F839E}" srcOrd="2" destOrd="0" presId="urn:microsoft.com/office/officeart/2005/8/layout/gear1"/>
    <dgm:cxn modelId="{C49C773D-8DA4-43C4-B013-745B6AA5442A}" type="presOf" srcId="{E33699B6-695A-4D41-B4DA-0FC076B350EE}" destId="{816725FF-0ECE-4B5F-BABF-570D7B829603}" srcOrd="1" destOrd="0" presId="urn:microsoft.com/office/officeart/2005/8/layout/gear1"/>
    <dgm:cxn modelId="{5B0D794E-3471-4DF1-A13C-FBACBBA31629}" srcId="{4D08A7CA-041C-4115-9FCE-ED08DC21CA21}" destId="{A2116128-6C0E-46CF-A277-8FD09ADBCD3A}" srcOrd="1" destOrd="0" parTransId="{E0F02F9D-7668-4BB8-9136-0C4EB8CDEA03}" sibTransId="{48B6B0D4-A167-4DB3-AB1D-2E9057A33E67}"/>
    <dgm:cxn modelId="{816C9516-E621-44AC-968F-D3007917A206}" type="presOf" srcId="{A2116128-6C0E-46CF-A277-8FD09ADBCD3A}" destId="{C3660A79-53BE-4C31-A105-6F150FD9001E}" srcOrd="0" destOrd="0" presId="urn:microsoft.com/office/officeart/2005/8/layout/gear1"/>
    <dgm:cxn modelId="{F233BB5F-5DF5-480F-8454-5BE8A5A4F4F2}" type="presOf" srcId="{28A7CE4E-23E0-45A6-8B0C-1D2B870C3B85}" destId="{A0FA6ADE-2C65-4D65-ABC7-556A93111DDE}" srcOrd="0" destOrd="0" presId="urn:microsoft.com/office/officeart/2005/8/layout/gear1"/>
    <dgm:cxn modelId="{8D7C286A-FA59-4251-A97F-5870386BBDF6}" srcId="{4D08A7CA-041C-4115-9FCE-ED08DC21CA21}" destId="{E33699B6-695A-4D41-B4DA-0FC076B350EE}" srcOrd="0" destOrd="0" parTransId="{2A8CDEB0-3226-4F6C-899E-BF5FFD0F27D5}" sibTransId="{9E899819-9B13-4620-994A-D52828E8A0E0}"/>
    <dgm:cxn modelId="{6D427A6C-03DD-4E1D-8910-458748D1F254}" type="presOf" srcId="{E33699B6-695A-4D41-B4DA-0FC076B350EE}" destId="{F6787948-7501-4D20-8364-6B1E9C1B1569}" srcOrd="2" destOrd="0" presId="urn:microsoft.com/office/officeart/2005/8/layout/gear1"/>
    <dgm:cxn modelId="{7B4B6911-432E-4F13-9FF0-EFDFAE332A68}" type="presOf" srcId="{4D08A7CA-041C-4115-9FCE-ED08DC21CA21}" destId="{D338B1A1-2B8B-4DE3-B244-66FFC747602D}" srcOrd="0" destOrd="0" presId="urn:microsoft.com/office/officeart/2005/8/layout/gear1"/>
    <dgm:cxn modelId="{ECD49779-94F0-4639-AFF6-2411F8DFF404}" type="presOf" srcId="{A2116128-6C0E-46CF-A277-8FD09ADBCD3A}" destId="{7C34DF1F-8235-4BD9-A10A-ACE14DA3AF4E}" srcOrd="2" destOrd="0" presId="urn:microsoft.com/office/officeart/2005/8/layout/gear1"/>
    <dgm:cxn modelId="{2067AF40-8E8D-42A2-8AE1-89A1E67EF60F}" type="presOf" srcId="{CBB4F49C-0032-434C-8B5A-4EE6568A580D}" destId="{129E9C0D-F799-4824-B3D7-000641C77981}" srcOrd="0" destOrd="0" presId="urn:microsoft.com/office/officeart/2005/8/layout/gear1"/>
    <dgm:cxn modelId="{1BA5BE0B-4E86-47F1-AA96-7A67E0A8BF95}" type="presParOf" srcId="{D338B1A1-2B8B-4DE3-B244-66FFC747602D}" destId="{968B43D4-6640-456D-A40D-1A0C46FFE000}" srcOrd="0" destOrd="0" presId="urn:microsoft.com/office/officeart/2005/8/layout/gear1"/>
    <dgm:cxn modelId="{4C2E7793-5BC6-41C5-9032-1B4940F98719}" type="presParOf" srcId="{D338B1A1-2B8B-4DE3-B244-66FFC747602D}" destId="{816725FF-0ECE-4B5F-BABF-570D7B829603}" srcOrd="1" destOrd="0" presId="urn:microsoft.com/office/officeart/2005/8/layout/gear1"/>
    <dgm:cxn modelId="{C019A026-C75B-4F47-AFA3-18760800629D}" type="presParOf" srcId="{D338B1A1-2B8B-4DE3-B244-66FFC747602D}" destId="{F6787948-7501-4D20-8364-6B1E9C1B1569}" srcOrd="2" destOrd="0" presId="urn:microsoft.com/office/officeart/2005/8/layout/gear1"/>
    <dgm:cxn modelId="{8EA5C818-D2A9-4015-A48D-20D208F567BA}" type="presParOf" srcId="{D338B1A1-2B8B-4DE3-B244-66FFC747602D}" destId="{C3660A79-53BE-4C31-A105-6F150FD9001E}" srcOrd="3" destOrd="0" presId="urn:microsoft.com/office/officeart/2005/8/layout/gear1"/>
    <dgm:cxn modelId="{0A2EE3A6-4EB7-4027-935C-9B2D1DD1EF68}" type="presParOf" srcId="{D338B1A1-2B8B-4DE3-B244-66FFC747602D}" destId="{16B4074B-4EFF-4AE6-AD7A-8AB230D6FBAE}" srcOrd="4" destOrd="0" presId="urn:microsoft.com/office/officeart/2005/8/layout/gear1"/>
    <dgm:cxn modelId="{7EA34A63-0853-4D13-A26D-6813A772AF0D}" type="presParOf" srcId="{D338B1A1-2B8B-4DE3-B244-66FFC747602D}" destId="{7C34DF1F-8235-4BD9-A10A-ACE14DA3AF4E}" srcOrd="5" destOrd="0" presId="urn:microsoft.com/office/officeart/2005/8/layout/gear1"/>
    <dgm:cxn modelId="{314856E3-F4C7-4E3C-9465-13604C70DED9}" type="presParOf" srcId="{D338B1A1-2B8B-4DE3-B244-66FFC747602D}" destId="{129E9C0D-F799-4824-B3D7-000641C77981}" srcOrd="6" destOrd="0" presId="urn:microsoft.com/office/officeart/2005/8/layout/gear1"/>
    <dgm:cxn modelId="{9E9AF16F-A256-4844-9F8E-B14458C9BF57}" type="presParOf" srcId="{D338B1A1-2B8B-4DE3-B244-66FFC747602D}" destId="{3375FE48-7FD3-45E7-802B-281ADDE7D0A5}" srcOrd="7" destOrd="0" presId="urn:microsoft.com/office/officeart/2005/8/layout/gear1"/>
    <dgm:cxn modelId="{BB1839A5-1A46-4FDE-AC98-943ED27CABE3}" type="presParOf" srcId="{D338B1A1-2B8B-4DE3-B244-66FFC747602D}" destId="{6C15F262-AFF5-4536-99B7-FE6C1A9F839E}" srcOrd="8" destOrd="0" presId="urn:microsoft.com/office/officeart/2005/8/layout/gear1"/>
    <dgm:cxn modelId="{5A4470FF-6BBE-40C0-947C-865BF65E51A0}" type="presParOf" srcId="{D338B1A1-2B8B-4DE3-B244-66FFC747602D}" destId="{DD01A393-DF78-4E35-BBE2-F78145ECE409}" srcOrd="9" destOrd="0" presId="urn:microsoft.com/office/officeart/2005/8/layout/gear1"/>
    <dgm:cxn modelId="{2B0DEE95-6935-4A51-83A3-E28761FC1E74}" type="presParOf" srcId="{D338B1A1-2B8B-4DE3-B244-66FFC747602D}" destId="{F9A68090-365F-4F6D-AE5F-7F1E084C623F}" srcOrd="10" destOrd="0" presId="urn:microsoft.com/office/officeart/2005/8/layout/gear1"/>
    <dgm:cxn modelId="{A24897BC-1FAB-4F02-905E-63CC243125BF}" type="presParOf" srcId="{D338B1A1-2B8B-4DE3-B244-66FFC747602D}" destId="{60E60DF1-A09A-49AF-A5D9-553E91B8DDB8}" srcOrd="11" destOrd="0" presId="urn:microsoft.com/office/officeart/2005/8/layout/gear1"/>
    <dgm:cxn modelId="{FE2F4632-5AF8-43C5-809A-C10BCE3CAAD1}" type="presParOf" srcId="{D338B1A1-2B8B-4DE3-B244-66FFC747602D}" destId="{A0FA6ADE-2C65-4D65-ABC7-556A93111DDE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0B02A56-4C32-4B0A-99FE-0CE2E94F850B}" type="doc">
      <dgm:prSet loTypeId="urn:microsoft.com/office/officeart/2005/8/layout/vList5" loCatId="list" qsTypeId="urn:microsoft.com/office/officeart/2005/8/quickstyle/3d1" qsCatId="3D" csTypeId="urn:microsoft.com/office/officeart/2005/8/colors/accent0_3" csCatId="mainScheme" phldr="1"/>
      <dgm:spPr/>
      <dgm:t>
        <a:bodyPr/>
        <a:lstStyle/>
        <a:p>
          <a:endParaRPr lang="es-ES"/>
        </a:p>
      </dgm:t>
    </dgm:pt>
    <dgm:pt modelId="{5779432E-F14C-4DC7-ACB4-B673CA891418}">
      <dgm:prSet phldrT="[Texto]"/>
      <dgm:spPr>
        <a:solidFill>
          <a:srgbClr val="3333FF"/>
        </a:solidFill>
      </dgm:spPr>
      <dgm:t>
        <a:bodyPr/>
        <a:lstStyle/>
        <a:p>
          <a:r>
            <a:rPr lang="es-ES" baseline="0" dirty="0" smtClean="0"/>
            <a:t>Periodo de estudios </a:t>
          </a:r>
          <a:endParaRPr lang="es-ES" baseline="0" dirty="0"/>
        </a:p>
      </dgm:t>
    </dgm:pt>
    <dgm:pt modelId="{F43ACF90-DE59-4951-A942-2A6B37C59C1B}" type="parTrans" cxnId="{B8B151A0-AF73-47AB-B3EB-C8E68284447C}">
      <dgm:prSet/>
      <dgm:spPr/>
      <dgm:t>
        <a:bodyPr/>
        <a:lstStyle/>
        <a:p>
          <a:endParaRPr lang="es-ES"/>
        </a:p>
      </dgm:t>
    </dgm:pt>
    <dgm:pt modelId="{556324C2-7D30-41C8-A290-048F3CB0EF77}" type="sibTrans" cxnId="{B8B151A0-AF73-47AB-B3EB-C8E68284447C}">
      <dgm:prSet/>
      <dgm:spPr/>
      <dgm:t>
        <a:bodyPr/>
        <a:lstStyle/>
        <a:p>
          <a:endParaRPr lang="es-ES"/>
        </a:p>
      </dgm:t>
    </dgm:pt>
    <dgm:pt modelId="{811ED8CA-E980-4FB2-B378-152C903F40B1}">
      <dgm:prSet phldrT="[Texto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S" sz="1600" dirty="0" smtClean="0"/>
            <a:t>En el extranjero en una institución de educación superior (HEI)</a:t>
          </a:r>
          <a:endParaRPr lang="es-ES" sz="1600" dirty="0"/>
        </a:p>
      </dgm:t>
    </dgm:pt>
    <dgm:pt modelId="{CEDBB3D8-528A-4B13-96FC-045A8048B842}" type="parTrans" cxnId="{0D0731AA-13B0-4419-8F1F-70D06F35935D}">
      <dgm:prSet/>
      <dgm:spPr/>
      <dgm:t>
        <a:bodyPr/>
        <a:lstStyle/>
        <a:p>
          <a:endParaRPr lang="es-ES"/>
        </a:p>
      </dgm:t>
    </dgm:pt>
    <dgm:pt modelId="{D3620345-5F90-4DC7-B5A5-3F6BF6E703EE}" type="sibTrans" cxnId="{0D0731AA-13B0-4419-8F1F-70D06F35935D}">
      <dgm:prSet/>
      <dgm:spPr/>
      <dgm:t>
        <a:bodyPr/>
        <a:lstStyle/>
        <a:p>
          <a:endParaRPr lang="es-ES"/>
        </a:p>
      </dgm:t>
    </dgm:pt>
    <dgm:pt modelId="{8D573E1E-064D-4BEE-9030-9D5E21292BBB}">
      <dgm:prSet phldrT="[Texto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S" sz="1600" dirty="0" smtClean="0"/>
            <a:t>De 3 a 12 meses de duración.</a:t>
          </a:r>
          <a:endParaRPr lang="es-ES" sz="1600" dirty="0"/>
        </a:p>
      </dgm:t>
    </dgm:pt>
    <dgm:pt modelId="{B7F2469A-456D-413C-933A-267754C9EC87}" type="parTrans" cxnId="{DE3EBDAC-CB98-4AC5-BE18-807AB0924333}">
      <dgm:prSet/>
      <dgm:spPr/>
      <dgm:t>
        <a:bodyPr/>
        <a:lstStyle/>
        <a:p>
          <a:endParaRPr lang="es-ES"/>
        </a:p>
      </dgm:t>
    </dgm:pt>
    <dgm:pt modelId="{B6BCAE86-FC3B-4D17-AEDA-8125ED2CA395}" type="sibTrans" cxnId="{DE3EBDAC-CB98-4AC5-BE18-807AB0924333}">
      <dgm:prSet/>
      <dgm:spPr/>
      <dgm:t>
        <a:bodyPr/>
        <a:lstStyle/>
        <a:p>
          <a:endParaRPr lang="es-ES"/>
        </a:p>
      </dgm:t>
    </dgm:pt>
    <dgm:pt modelId="{7805D2EB-206C-4A11-8EAC-9A2C4E2A8119}">
      <dgm:prSet phldrT="[Texto]"/>
      <dgm:spPr>
        <a:solidFill>
          <a:srgbClr val="3333FF"/>
        </a:solidFill>
      </dgm:spPr>
      <dgm:t>
        <a:bodyPr/>
        <a:lstStyle/>
        <a:p>
          <a:r>
            <a:rPr lang="es-ES" baseline="0" dirty="0" smtClean="0"/>
            <a:t>Periodo de formación práctica</a:t>
          </a:r>
          <a:endParaRPr lang="es-ES" baseline="0" dirty="0"/>
        </a:p>
      </dgm:t>
    </dgm:pt>
    <dgm:pt modelId="{43CE272C-E065-4256-B010-40734A71B5C6}" type="parTrans" cxnId="{B52607F4-69CA-4D52-9304-5A0780E8EEDC}">
      <dgm:prSet/>
      <dgm:spPr/>
      <dgm:t>
        <a:bodyPr/>
        <a:lstStyle/>
        <a:p>
          <a:endParaRPr lang="es-ES"/>
        </a:p>
      </dgm:t>
    </dgm:pt>
    <dgm:pt modelId="{F677C4A7-7007-41D7-9E09-D4B7528A5BB6}" type="sibTrans" cxnId="{B52607F4-69CA-4D52-9304-5A0780E8EEDC}">
      <dgm:prSet/>
      <dgm:spPr/>
      <dgm:t>
        <a:bodyPr/>
        <a:lstStyle/>
        <a:p>
          <a:endParaRPr lang="es-ES"/>
        </a:p>
      </dgm:t>
    </dgm:pt>
    <dgm:pt modelId="{21E2AE8F-B437-48B0-932F-AA255920D727}">
      <dgm:prSet phldrT="[Texto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S" sz="1600" dirty="0" smtClean="0"/>
            <a:t>De 2 a 12 meses de duración</a:t>
          </a:r>
          <a:r>
            <a:rPr lang="es-ES" sz="1100" dirty="0" smtClean="0"/>
            <a:t>.</a:t>
          </a:r>
          <a:endParaRPr lang="es-ES" sz="1100" dirty="0"/>
        </a:p>
      </dgm:t>
    </dgm:pt>
    <dgm:pt modelId="{3FBE230E-DC0D-48C1-AE78-01C09B471CEA}" type="parTrans" cxnId="{4F8DFF62-6123-4416-81A4-53A723024CB3}">
      <dgm:prSet/>
      <dgm:spPr/>
      <dgm:t>
        <a:bodyPr/>
        <a:lstStyle/>
        <a:p>
          <a:endParaRPr lang="es-ES"/>
        </a:p>
      </dgm:t>
    </dgm:pt>
    <dgm:pt modelId="{19993B39-13B8-45D1-9B03-948101FAF01D}" type="sibTrans" cxnId="{4F8DFF62-6123-4416-81A4-53A723024CB3}">
      <dgm:prSet/>
      <dgm:spPr/>
      <dgm:t>
        <a:bodyPr/>
        <a:lstStyle/>
        <a:p>
          <a:endParaRPr lang="es-ES"/>
        </a:p>
      </dgm:t>
    </dgm:pt>
    <dgm:pt modelId="{02FEAF5E-9FCF-49A4-A6F3-40A2E91004A6}">
      <dgm:prSet phldrT="[Texto]"/>
      <dgm:spPr>
        <a:solidFill>
          <a:srgbClr val="3333FF"/>
        </a:solidFill>
      </dgm:spPr>
      <dgm:t>
        <a:bodyPr/>
        <a:lstStyle/>
        <a:p>
          <a:r>
            <a:rPr lang="es-ES" dirty="0" smtClean="0"/>
            <a:t>Costes financiables</a:t>
          </a:r>
          <a:endParaRPr lang="es-ES" dirty="0"/>
        </a:p>
      </dgm:t>
    </dgm:pt>
    <dgm:pt modelId="{3FC4396A-793D-412C-883C-D937800D6296}" type="parTrans" cxnId="{96AE9439-3860-43A8-848A-4E974986E674}">
      <dgm:prSet/>
      <dgm:spPr/>
      <dgm:t>
        <a:bodyPr/>
        <a:lstStyle/>
        <a:p>
          <a:endParaRPr lang="es-ES"/>
        </a:p>
      </dgm:t>
    </dgm:pt>
    <dgm:pt modelId="{AEBAF4AC-B2C0-4129-B927-07DFE733E1D1}" type="sibTrans" cxnId="{96AE9439-3860-43A8-848A-4E974986E674}">
      <dgm:prSet/>
      <dgm:spPr/>
      <dgm:t>
        <a:bodyPr/>
        <a:lstStyle/>
        <a:p>
          <a:endParaRPr lang="es-ES"/>
        </a:p>
      </dgm:t>
    </dgm:pt>
    <dgm:pt modelId="{2FC7BCB8-6FC3-4F57-BBFF-9A07F3D2FABD}">
      <dgm:prSet phldrT="[Texto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S" sz="1600" dirty="0" smtClean="0"/>
            <a:t>Viaje y apoyo individual</a:t>
          </a:r>
        </a:p>
      </dgm:t>
    </dgm:pt>
    <dgm:pt modelId="{894CA9DC-19FD-439A-BB90-B9C450595517}" type="parTrans" cxnId="{81378E7E-63BB-4CB9-9DC2-58E895D346D2}">
      <dgm:prSet/>
      <dgm:spPr/>
      <dgm:t>
        <a:bodyPr/>
        <a:lstStyle/>
        <a:p>
          <a:endParaRPr lang="es-ES"/>
        </a:p>
      </dgm:t>
    </dgm:pt>
    <dgm:pt modelId="{4DC03CBF-9E9C-4E37-BC64-749B7856F06E}" type="sibTrans" cxnId="{81378E7E-63BB-4CB9-9DC2-58E895D346D2}">
      <dgm:prSet/>
      <dgm:spPr/>
      <dgm:t>
        <a:bodyPr/>
        <a:lstStyle/>
        <a:p>
          <a:endParaRPr lang="es-ES"/>
        </a:p>
      </dgm:t>
    </dgm:pt>
    <dgm:pt modelId="{B146B171-500E-4750-9221-D80E8800AB06}">
      <dgm:prSet phldrT="[Texto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S" sz="1600" dirty="0" smtClean="0"/>
            <a:t>En el extranjero en una empresa o cualquier otro lugar de trabajo</a:t>
          </a:r>
          <a:endParaRPr lang="es-ES" sz="1600" dirty="0"/>
        </a:p>
      </dgm:t>
    </dgm:pt>
    <dgm:pt modelId="{D7637C9B-A135-4EF5-9289-B2F68E7FF2C0}" type="sibTrans" cxnId="{6C1106E5-A13E-4DA2-ACBE-6F7C16FDF6C0}">
      <dgm:prSet/>
      <dgm:spPr/>
      <dgm:t>
        <a:bodyPr/>
        <a:lstStyle/>
        <a:p>
          <a:endParaRPr lang="es-ES"/>
        </a:p>
      </dgm:t>
    </dgm:pt>
    <dgm:pt modelId="{74B3EE24-5524-4BB2-B400-1B75EBB0C414}" type="parTrans" cxnId="{6C1106E5-A13E-4DA2-ACBE-6F7C16FDF6C0}">
      <dgm:prSet/>
      <dgm:spPr/>
      <dgm:t>
        <a:bodyPr/>
        <a:lstStyle/>
        <a:p>
          <a:endParaRPr lang="es-ES"/>
        </a:p>
      </dgm:t>
    </dgm:pt>
    <dgm:pt modelId="{32AFEA14-1ED2-4348-B038-CE147B24AF9A}" type="pres">
      <dgm:prSet presAssocID="{60B02A56-4C32-4B0A-99FE-0CE2E94F850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4D8FEACF-1253-4704-A944-D265E63763C3}" type="pres">
      <dgm:prSet presAssocID="{5779432E-F14C-4DC7-ACB4-B673CA891418}" presName="linNode" presStyleCnt="0"/>
      <dgm:spPr/>
      <dgm:t>
        <a:bodyPr/>
        <a:lstStyle/>
        <a:p>
          <a:endParaRPr lang="es-ES"/>
        </a:p>
      </dgm:t>
    </dgm:pt>
    <dgm:pt modelId="{14C66B59-6D61-431D-9D5D-C4C508CE956A}" type="pres">
      <dgm:prSet presAssocID="{5779432E-F14C-4DC7-ACB4-B673CA891418}" presName="parentText" presStyleLbl="node1" presStyleIdx="0" presStyleCnt="3" custLinFactNeighborX="-1831" custLinFactNeighborY="-151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D7D23A8-075D-4292-B658-29EEA18CF071}" type="pres">
      <dgm:prSet presAssocID="{5779432E-F14C-4DC7-ACB4-B673CA891418}" presName="descendantText" presStyleLbl="alignAccFollowNode1" presStyleIdx="0" presStyleCnt="3" custScaleY="116351" custLinFactNeighborX="-174" custLinFactNeighborY="-451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8213BA3-A18A-407B-9BFF-9AEED4C89427}" type="pres">
      <dgm:prSet presAssocID="{556324C2-7D30-41C8-A290-048F3CB0EF77}" presName="sp" presStyleCnt="0"/>
      <dgm:spPr/>
      <dgm:t>
        <a:bodyPr/>
        <a:lstStyle/>
        <a:p>
          <a:endParaRPr lang="es-ES"/>
        </a:p>
      </dgm:t>
    </dgm:pt>
    <dgm:pt modelId="{24923CB8-8296-4B2B-8D2B-EF9B6317A17E}" type="pres">
      <dgm:prSet presAssocID="{7805D2EB-206C-4A11-8EAC-9A2C4E2A8119}" presName="linNode" presStyleCnt="0"/>
      <dgm:spPr/>
      <dgm:t>
        <a:bodyPr/>
        <a:lstStyle/>
        <a:p>
          <a:endParaRPr lang="es-ES"/>
        </a:p>
      </dgm:t>
    </dgm:pt>
    <dgm:pt modelId="{6E711AF4-F3C5-42F1-A4AF-B2CB0626FDC6}" type="pres">
      <dgm:prSet presAssocID="{7805D2EB-206C-4A11-8EAC-9A2C4E2A8119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5C39DCB-F06F-4834-8768-5844F651D8BD}" type="pres">
      <dgm:prSet presAssocID="{7805D2EB-206C-4A11-8EAC-9A2C4E2A8119}" presName="descendantText" presStyleLbl="alignAccFollowNode1" presStyleIdx="1" presStyleCnt="3" custScaleX="99259" custScaleY="15889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9019A31-1561-43D3-A783-A94BD514DDE5}" type="pres">
      <dgm:prSet presAssocID="{F677C4A7-7007-41D7-9E09-D4B7528A5BB6}" presName="sp" presStyleCnt="0"/>
      <dgm:spPr/>
      <dgm:t>
        <a:bodyPr/>
        <a:lstStyle/>
        <a:p>
          <a:endParaRPr lang="es-ES"/>
        </a:p>
      </dgm:t>
    </dgm:pt>
    <dgm:pt modelId="{1132E855-FA37-4851-827C-214873F97E0D}" type="pres">
      <dgm:prSet presAssocID="{02FEAF5E-9FCF-49A4-A6F3-40A2E91004A6}" presName="linNode" presStyleCnt="0"/>
      <dgm:spPr/>
      <dgm:t>
        <a:bodyPr/>
        <a:lstStyle/>
        <a:p>
          <a:endParaRPr lang="es-ES"/>
        </a:p>
      </dgm:t>
    </dgm:pt>
    <dgm:pt modelId="{E6CED998-117C-406E-BDCA-B9C08CDA5341}" type="pres">
      <dgm:prSet presAssocID="{02FEAF5E-9FCF-49A4-A6F3-40A2E91004A6}" presName="parentText" presStyleLbl="node1" presStyleIdx="2" presStyleCnt="3" custLinFactNeighborX="-1831" custLinFactNeighborY="24468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D8ABC88-2560-4203-B7F9-255E0D104E9F}" type="pres">
      <dgm:prSet presAssocID="{02FEAF5E-9FCF-49A4-A6F3-40A2E91004A6}" presName="descendantText" presStyleLbl="alignAccFollowNode1" presStyleIdx="2" presStyleCnt="3" custLinFactNeighborX="912" custLinFactNeighborY="862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40EAB36E-6871-4F18-85E3-1519C1955535}" type="presOf" srcId="{811ED8CA-E980-4FB2-B378-152C903F40B1}" destId="{3D7D23A8-075D-4292-B658-29EEA18CF071}" srcOrd="0" destOrd="0" presId="urn:microsoft.com/office/officeart/2005/8/layout/vList5"/>
    <dgm:cxn modelId="{C5E10183-894C-4FD9-8430-3D1D7513520B}" type="presOf" srcId="{60B02A56-4C32-4B0A-99FE-0CE2E94F850B}" destId="{32AFEA14-1ED2-4348-B038-CE147B24AF9A}" srcOrd="0" destOrd="0" presId="urn:microsoft.com/office/officeart/2005/8/layout/vList5"/>
    <dgm:cxn modelId="{DE3EBDAC-CB98-4AC5-BE18-807AB0924333}" srcId="{5779432E-F14C-4DC7-ACB4-B673CA891418}" destId="{8D573E1E-064D-4BEE-9030-9D5E21292BBB}" srcOrd="1" destOrd="0" parTransId="{B7F2469A-456D-413C-933A-267754C9EC87}" sibTransId="{B6BCAE86-FC3B-4D17-AEDA-8125ED2CA395}"/>
    <dgm:cxn modelId="{B8B151A0-AF73-47AB-B3EB-C8E68284447C}" srcId="{60B02A56-4C32-4B0A-99FE-0CE2E94F850B}" destId="{5779432E-F14C-4DC7-ACB4-B673CA891418}" srcOrd="0" destOrd="0" parTransId="{F43ACF90-DE59-4951-A942-2A6B37C59C1B}" sibTransId="{556324C2-7D30-41C8-A290-048F3CB0EF77}"/>
    <dgm:cxn modelId="{81378E7E-63BB-4CB9-9DC2-58E895D346D2}" srcId="{02FEAF5E-9FCF-49A4-A6F3-40A2E91004A6}" destId="{2FC7BCB8-6FC3-4F57-BBFF-9A07F3D2FABD}" srcOrd="0" destOrd="0" parTransId="{894CA9DC-19FD-439A-BB90-B9C450595517}" sibTransId="{4DC03CBF-9E9C-4E37-BC64-749B7856F06E}"/>
    <dgm:cxn modelId="{0D0731AA-13B0-4419-8F1F-70D06F35935D}" srcId="{5779432E-F14C-4DC7-ACB4-B673CA891418}" destId="{811ED8CA-E980-4FB2-B378-152C903F40B1}" srcOrd="0" destOrd="0" parTransId="{CEDBB3D8-528A-4B13-96FC-045A8048B842}" sibTransId="{D3620345-5F90-4DC7-B5A5-3F6BF6E703EE}"/>
    <dgm:cxn modelId="{B2AE8270-FB1C-4642-89BF-7084269CAF45}" type="presOf" srcId="{7805D2EB-206C-4A11-8EAC-9A2C4E2A8119}" destId="{6E711AF4-F3C5-42F1-A4AF-B2CB0626FDC6}" srcOrd="0" destOrd="0" presId="urn:microsoft.com/office/officeart/2005/8/layout/vList5"/>
    <dgm:cxn modelId="{4F8DFF62-6123-4416-81A4-53A723024CB3}" srcId="{7805D2EB-206C-4A11-8EAC-9A2C4E2A8119}" destId="{21E2AE8F-B437-48B0-932F-AA255920D727}" srcOrd="1" destOrd="0" parTransId="{3FBE230E-DC0D-48C1-AE78-01C09B471CEA}" sibTransId="{19993B39-13B8-45D1-9B03-948101FAF01D}"/>
    <dgm:cxn modelId="{F98DE41B-CD1D-43E7-96A3-48690E0A7FD6}" type="presOf" srcId="{2FC7BCB8-6FC3-4F57-BBFF-9A07F3D2FABD}" destId="{9D8ABC88-2560-4203-B7F9-255E0D104E9F}" srcOrd="0" destOrd="0" presId="urn:microsoft.com/office/officeart/2005/8/layout/vList5"/>
    <dgm:cxn modelId="{96AE9439-3860-43A8-848A-4E974986E674}" srcId="{60B02A56-4C32-4B0A-99FE-0CE2E94F850B}" destId="{02FEAF5E-9FCF-49A4-A6F3-40A2E91004A6}" srcOrd="2" destOrd="0" parTransId="{3FC4396A-793D-412C-883C-D937800D6296}" sibTransId="{AEBAF4AC-B2C0-4129-B927-07DFE733E1D1}"/>
    <dgm:cxn modelId="{1887B078-4FFB-48A9-BD47-833F1E47F213}" type="presOf" srcId="{5779432E-F14C-4DC7-ACB4-B673CA891418}" destId="{14C66B59-6D61-431D-9D5D-C4C508CE956A}" srcOrd="0" destOrd="0" presId="urn:microsoft.com/office/officeart/2005/8/layout/vList5"/>
    <dgm:cxn modelId="{F3C2BF26-C512-4547-9DA4-4F6DC00794D3}" type="presOf" srcId="{02FEAF5E-9FCF-49A4-A6F3-40A2E91004A6}" destId="{E6CED998-117C-406E-BDCA-B9C08CDA5341}" srcOrd="0" destOrd="0" presId="urn:microsoft.com/office/officeart/2005/8/layout/vList5"/>
    <dgm:cxn modelId="{6C1106E5-A13E-4DA2-ACBE-6F7C16FDF6C0}" srcId="{7805D2EB-206C-4A11-8EAC-9A2C4E2A8119}" destId="{B146B171-500E-4750-9221-D80E8800AB06}" srcOrd="0" destOrd="0" parTransId="{74B3EE24-5524-4BB2-B400-1B75EBB0C414}" sibTransId="{D7637C9B-A135-4EF5-9289-B2F68E7FF2C0}"/>
    <dgm:cxn modelId="{D692E4E1-2FC9-409F-9DB4-68F5AD179A85}" type="presOf" srcId="{21E2AE8F-B437-48B0-932F-AA255920D727}" destId="{F5C39DCB-F06F-4834-8768-5844F651D8BD}" srcOrd="0" destOrd="1" presId="urn:microsoft.com/office/officeart/2005/8/layout/vList5"/>
    <dgm:cxn modelId="{B82FEA34-6508-4BD1-B919-024D8828D040}" type="presOf" srcId="{8D573E1E-064D-4BEE-9030-9D5E21292BBB}" destId="{3D7D23A8-075D-4292-B658-29EEA18CF071}" srcOrd="0" destOrd="1" presId="urn:microsoft.com/office/officeart/2005/8/layout/vList5"/>
    <dgm:cxn modelId="{AA8A37E3-9F8B-492F-BBCE-42238B82F67E}" type="presOf" srcId="{B146B171-500E-4750-9221-D80E8800AB06}" destId="{F5C39DCB-F06F-4834-8768-5844F651D8BD}" srcOrd="0" destOrd="0" presId="urn:microsoft.com/office/officeart/2005/8/layout/vList5"/>
    <dgm:cxn modelId="{B52607F4-69CA-4D52-9304-5A0780E8EEDC}" srcId="{60B02A56-4C32-4B0A-99FE-0CE2E94F850B}" destId="{7805D2EB-206C-4A11-8EAC-9A2C4E2A8119}" srcOrd="1" destOrd="0" parTransId="{43CE272C-E065-4256-B010-40734A71B5C6}" sibTransId="{F677C4A7-7007-41D7-9E09-D4B7528A5BB6}"/>
    <dgm:cxn modelId="{D1124DB7-323E-4B1A-90E9-1B5F9E183FFA}" type="presParOf" srcId="{32AFEA14-1ED2-4348-B038-CE147B24AF9A}" destId="{4D8FEACF-1253-4704-A944-D265E63763C3}" srcOrd="0" destOrd="0" presId="urn:microsoft.com/office/officeart/2005/8/layout/vList5"/>
    <dgm:cxn modelId="{4B5E0275-D398-4A58-AD94-4F5287674EB3}" type="presParOf" srcId="{4D8FEACF-1253-4704-A944-D265E63763C3}" destId="{14C66B59-6D61-431D-9D5D-C4C508CE956A}" srcOrd="0" destOrd="0" presId="urn:microsoft.com/office/officeart/2005/8/layout/vList5"/>
    <dgm:cxn modelId="{B8D6D978-4A70-451B-8773-62D14F883279}" type="presParOf" srcId="{4D8FEACF-1253-4704-A944-D265E63763C3}" destId="{3D7D23A8-075D-4292-B658-29EEA18CF071}" srcOrd="1" destOrd="0" presId="urn:microsoft.com/office/officeart/2005/8/layout/vList5"/>
    <dgm:cxn modelId="{73A03D97-AFD8-4D35-89B2-DB948DF8573E}" type="presParOf" srcId="{32AFEA14-1ED2-4348-B038-CE147B24AF9A}" destId="{28213BA3-A18A-407B-9BFF-9AEED4C89427}" srcOrd="1" destOrd="0" presId="urn:microsoft.com/office/officeart/2005/8/layout/vList5"/>
    <dgm:cxn modelId="{74A05C09-6646-4811-A48E-3992C8BB18DA}" type="presParOf" srcId="{32AFEA14-1ED2-4348-B038-CE147B24AF9A}" destId="{24923CB8-8296-4B2B-8D2B-EF9B6317A17E}" srcOrd="2" destOrd="0" presId="urn:microsoft.com/office/officeart/2005/8/layout/vList5"/>
    <dgm:cxn modelId="{1EEE89EC-15A7-4319-B91C-C8E97C654340}" type="presParOf" srcId="{24923CB8-8296-4B2B-8D2B-EF9B6317A17E}" destId="{6E711AF4-F3C5-42F1-A4AF-B2CB0626FDC6}" srcOrd="0" destOrd="0" presId="urn:microsoft.com/office/officeart/2005/8/layout/vList5"/>
    <dgm:cxn modelId="{67A2F81D-99F6-436A-A412-B3B662957429}" type="presParOf" srcId="{24923CB8-8296-4B2B-8D2B-EF9B6317A17E}" destId="{F5C39DCB-F06F-4834-8768-5844F651D8BD}" srcOrd="1" destOrd="0" presId="urn:microsoft.com/office/officeart/2005/8/layout/vList5"/>
    <dgm:cxn modelId="{1B077407-4BF7-4AC0-98E9-FEB7DEE0EBDE}" type="presParOf" srcId="{32AFEA14-1ED2-4348-B038-CE147B24AF9A}" destId="{E9019A31-1561-43D3-A783-A94BD514DDE5}" srcOrd="3" destOrd="0" presId="urn:microsoft.com/office/officeart/2005/8/layout/vList5"/>
    <dgm:cxn modelId="{895D21BA-7FD8-4CCA-B462-6007C1CA8C94}" type="presParOf" srcId="{32AFEA14-1ED2-4348-B038-CE147B24AF9A}" destId="{1132E855-FA37-4851-827C-214873F97E0D}" srcOrd="4" destOrd="0" presId="urn:microsoft.com/office/officeart/2005/8/layout/vList5"/>
    <dgm:cxn modelId="{5F022BD8-35D8-435E-A727-E0ECEAA8A01E}" type="presParOf" srcId="{1132E855-FA37-4851-827C-214873F97E0D}" destId="{E6CED998-117C-406E-BDCA-B9C08CDA5341}" srcOrd="0" destOrd="0" presId="urn:microsoft.com/office/officeart/2005/8/layout/vList5"/>
    <dgm:cxn modelId="{077B1627-61DE-43CA-82B0-85CC35BD5F14}" type="presParOf" srcId="{1132E855-FA37-4851-827C-214873F97E0D}" destId="{9D8ABC88-2560-4203-B7F9-255E0D104E9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1B1D728-9F3B-4C8B-AC05-101EEFD82091}" type="doc">
      <dgm:prSet loTypeId="urn:microsoft.com/office/officeart/2005/8/layout/orgChart1" loCatId="hierarchy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0B3095CF-5068-4380-8B02-7ED0D9103EC3}">
      <dgm:prSet phldrT="[Texto]" custT="1">
        <dgm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ES" sz="1800" b="1" dirty="0" smtClean="0"/>
            <a:t>Asociaciones de cooperación entre organizaciones de educación y formación </a:t>
          </a:r>
          <a:endParaRPr lang="es-ES" sz="1800" b="1" dirty="0"/>
        </a:p>
      </dgm:t>
    </dgm:pt>
    <dgm:pt modelId="{2B343C93-F66C-4CB0-A9F3-6D9ED6278BF2}" type="parTrans" cxnId="{3AA93029-7280-42DD-B2A8-43941FB29F10}">
      <dgm:prSet/>
      <dgm:spPr/>
      <dgm:t>
        <a:bodyPr/>
        <a:lstStyle/>
        <a:p>
          <a:endParaRPr lang="es-ES"/>
        </a:p>
      </dgm:t>
    </dgm:pt>
    <dgm:pt modelId="{8B16CB9F-556F-40BA-A0B3-A21BC74D4BD4}" type="sibTrans" cxnId="{3AA93029-7280-42DD-B2A8-43941FB29F10}">
      <dgm:prSet/>
      <dgm:spPr/>
      <dgm:t>
        <a:bodyPr/>
        <a:lstStyle/>
        <a:p>
          <a:endParaRPr lang="es-ES"/>
        </a:p>
      </dgm:t>
    </dgm:pt>
    <dgm:pt modelId="{3AF1B889-0A20-4163-8948-207C45410952}">
      <dgm:prSet phldrT="[Texto]" custT="1"/>
      <dgm:spPr>
        <a:ln>
          <a:solidFill>
            <a:srgbClr val="7030A0"/>
          </a:solidFill>
        </a:ln>
      </dgm:spPr>
      <dgm:t>
        <a:bodyPr/>
        <a:lstStyle/>
        <a:p>
          <a:r>
            <a:rPr lang="es-ES" sz="1600" b="1" dirty="0" smtClean="0"/>
            <a:t>ASOCIACIONES ESTRATÉGICAS DE </a:t>
          </a:r>
          <a:r>
            <a:rPr lang="es-ES" sz="1600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APOYO A LA INNOVACIÓN</a:t>
          </a:r>
          <a:endParaRPr lang="es-ES" sz="1600" dirty="0"/>
        </a:p>
      </dgm:t>
    </dgm:pt>
    <dgm:pt modelId="{482781C4-0E7C-4669-8A6E-3547AF61339C}" type="parTrans" cxnId="{36623C61-E823-43E2-96C6-2405ED5A4ABF}">
      <dgm:prSet/>
      <dgm:spPr/>
      <dgm:t>
        <a:bodyPr/>
        <a:lstStyle/>
        <a:p>
          <a:endParaRPr lang="es-ES"/>
        </a:p>
      </dgm:t>
    </dgm:pt>
    <dgm:pt modelId="{352CA3F3-D3C7-4236-BFFE-C32DD72E0D36}" type="sibTrans" cxnId="{36623C61-E823-43E2-96C6-2405ED5A4ABF}">
      <dgm:prSet/>
      <dgm:spPr/>
      <dgm:t>
        <a:bodyPr/>
        <a:lstStyle/>
        <a:p>
          <a:endParaRPr lang="es-ES"/>
        </a:p>
      </dgm:t>
    </dgm:pt>
    <dgm:pt modelId="{DC653F92-7C9C-40FE-8627-6C8F25EF6CC7}">
      <dgm:prSet phldrT="[Texto]" custT="1"/>
      <dgm:spPr>
        <a:ln>
          <a:solidFill>
            <a:srgbClr val="7030A0"/>
          </a:solidFill>
        </a:ln>
      </dgm:spPr>
      <dgm:t>
        <a:bodyPr/>
        <a:lstStyle/>
        <a:p>
          <a:r>
            <a:rPr lang="es-ES" sz="1600" b="1" dirty="0" smtClean="0"/>
            <a:t>ASOCIACIONES ESTRATÉGICAS DE APOYO AL </a:t>
          </a:r>
          <a:r>
            <a:rPr lang="es-ES" sz="1600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INTERCAMBIO DE BUENAS PRÁCTICAS </a:t>
          </a:r>
          <a:r>
            <a:rPr lang="es-ES" sz="1600" b="1" dirty="0" smtClean="0"/>
            <a:t>: Asociaciones de Intercambio Escolar</a:t>
          </a:r>
          <a:endParaRPr lang="es-ES" sz="1600" dirty="0"/>
        </a:p>
      </dgm:t>
    </dgm:pt>
    <dgm:pt modelId="{0C617700-81A1-4349-86D2-0267A351B876}" type="parTrans" cxnId="{76838914-8EDF-4B27-94DD-4C1E97370997}">
      <dgm:prSet/>
      <dgm:spPr/>
      <dgm:t>
        <a:bodyPr/>
        <a:lstStyle/>
        <a:p>
          <a:endParaRPr lang="es-ES"/>
        </a:p>
      </dgm:t>
    </dgm:pt>
    <dgm:pt modelId="{625A371A-4ACF-4A91-915A-C7A59F8F8794}" type="sibTrans" cxnId="{76838914-8EDF-4B27-94DD-4C1E97370997}">
      <dgm:prSet/>
      <dgm:spPr/>
      <dgm:t>
        <a:bodyPr/>
        <a:lstStyle/>
        <a:p>
          <a:endParaRPr lang="es-ES"/>
        </a:p>
      </dgm:t>
    </dgm:pt>
    <dgm:pt modelId="{068548E6-EFD8-4792-A8EE-FA61DE8A8CEF}">
      <dgm:prSet phldrT="[Texto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s-ES" sz="1800" dirty="0" smtClean="0"/>
            <a:t>Tipos</a:t>
          </a:r>
          <a:endParaRPr lang="es-ES" sz="1800" dirty="0"/>
        </a:p>
      </dgm:t>
    </dgm:pt>
    <dgm:pt modelId="{0863B4B0-1119-4CCB-92C9-60D625A9B205}" type="parTrans" cxnId="{54D6A8A6-54D9-4FD0-92B9-59E522EA0A74}">
      <dgm:prSet/>
      <dgm:spPr/>
      <dgm:t>
        <a:bodyPr/>
        <a:lstStyle/>
        <a:p>
          <a:endParaRPr lang="es-ES"/>
        </a:p>
      </dgm:t>
    </dgm:pt>
    <dgm:pt modelId="{45D86CE4-2810-4BA2-AFD9-DC2CDF5AAF5C}" type="sibTrans" cxnId="{54D6A8A6-54D9-4FD0-92B9-59E522EA0A74}">
      <dgm:prSet/>
      <dgm:spPr/>
      <dgm:t>
        <a:bodyPr/>
        <a:lstStyle/>
        <a:p>
          <a:endParaRPr lang="es-ES"/>
        </a:p>
      </dgm:t>
    </dgm:pt>
    <dgm:pt modelId="{7DC001AF-1B8B-4FF0-A947-0BFE1113C2DC}" type="pres">
      <dgm:prSet presAssocID="{31B1D728-9F3B-4C8B-AC05-101EEFD8209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19C7DB90-62F7-459F-97DE-FFAD4292BEA5}" type="pres">
      <dgm:prSet presAssocID="{0B3095CF-5068-4380-8B02-7ED0D9103EC3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CD18355-DF89-4ABD-B2A9-38C8EB74069E}" type="pres">
      <dgm:prSet presAssocID="{0B3095CF-5068-4380-8B02-7ED0D9103EC3}" presName="rootComposite1" presStyleCnt="0"/>
      <dgm:spPr/>
      <dgm:t>
        <a:bodyPr/>
        <a:lstStyle/>
        <a:p>
          <a:endParaRPr lang="es-ES"/>
        </a:p>
      </dgm:t>
    </dgm:pt>
    <dgm:pt modelId="{0722D5E8-67B8-4D00-887E-823EB1454452}" type="pres">
      <dgm:prSet presAssocID="{0B3095CF-5068-4380-8B02-7ED0D9103EC3}" presName="rootText1" presStyleLbl="node0" presStyleIdx="0" presStyleCnt="2" custScaleY="88280" custLinFactNeighborX="-103" custLinFactNeighborY="23853">
        <dgm:presLayoutVars>
          <dgm:chPref val="3"/>
        </dgm:presLayoutVars>
      </dgm:prSet>
      <dgm:spPr>
        <a:prstGeom prst="flowChartMagneticTape">
          <a:avLst/>
        </a:prstGeom>
      </dgm:spPr>
      <dgm:t>
        <a:bodyPr/>
        <a:lstStyle/>
        <a:p>
          <a:endParaRPr lang="es-ES"/>
        </a:p>
      </dgm:t>
    </dgm:pt>
    <dgm:pt modelId="{6AD05D5C-3869-4AE2-AE31-2952BAE7F317}" type="pres">
      <dgm:prSet presAssocID="{0B3095CF-5068-4380-8B02-7ED0D9103EC3}" presName="rootConnector1" presStyleLbl="node1" presStyleIdx="0" presStyleCnt="0"/>
      <dgm:spPr/>
      <dgm:t>
        <a:bodyPr/>
        <a:lstStyle/>
        <a:p>
          <a:endParaRPr lang="es-ES"/>
        </a:p>
      </dgm:t>
    </dgm:pt>
    <dgm:pt modelId="{A6140375-5469-49D2-899F-BAEF113EABAF}" type="pres">
      <dgm:prSet presAssocID="{0B3095CF-5068-4380-8B02-7ED0D9103EC3}" presName="hierChild2" presStyleCnt="0"/>
      <dgm:spPr/>
      <dgm:t>
        <a:bodyPr/>
        <a:lstStyle/>
        <a:p>
          <a:endParaRPr lang="es-ES"/>
        </a:p>
      </dgm:t>
    </dgm:pt>
    <dgm:pt modelId="{0DC730E2-DEE1-4BFC-8722-42D49FF5CC8A}" type="pres">
      <dgm:prSet presAssocID="{0B3095CF-5068-4380-8B02-7ED0D9103EC3}" presName="hierChild3" presStyleCnt="0"/>
      <dgm:spPr/>
      <dgm:t>
        <a:bodyPr/>
        <a:lstStyle/>
        <a:p>
          <a:endParaRPr lang="es-ES"/>
        </a:p>
      </dgm:t>
    </dgm:pt>
    <dgm:pt modelId="{8EE8A979-865E-45E6-8519-9421CA829FC2}" type="pres">
      <dgm:prSet presAssocID="{068548E6-EFD8-4792-A8EE-FA61DE8A8CEF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CCEF1AC-AA6E-4191-A266-BBC5EE5AA9B4}" type="pres">
      <dgm:prSet presAssocID="{068548E6-EFD8-4792-A8EE-FA61DE8A8CEF}" presName="rootComposite1" presStyleCnt="0"/>
      <dgm:spPr/>
      <dgm:t>
        <a:bodyPr/>
        <a:lstStyle/>
        <a:p>
          <a:endParaRPr lang="es-ES"/>
        </a:p>
      </dgm:t>
    </dgm:pt>
    <dgm:pt modelId="{8C37008C-7769-484A-81D4-375B82B0527B}" type="pres">
      <dgm:prSet presAssocID="{068548E6-EFD8-4792-A8EE-FA61DE8A8CEF}" presName="rootText1" presStyleLbl="node0" presStyleIdx="1" presStyleCnt="2" custScaleX="49047" custScaleY="72330" custLinFactNeighborX="14321" custLinFactNeighborY="5606">
        <dgm:presLayoutVars>
          <dgm:chPref val="3"/>
        </dgm:presLayoutVars>
      </dgm:prSet>
      <dgm:spPr>
        <a:prstGeom prst="downArrowCallout">
          <a:avLst/>
        </a:prstGeom>
      </dgm:spPr>
      <dgm:t>
        <a:bodyPr/>
        <a:lstStyle/>
        <a:p>
          <a:endParaRPr lang="es-ES"/>
        </a:p>
      </dgm:t>
    </dgm:pt>
    <dgm:pt modelId="{A57B1D90-4C5E-4C06-977F-436575CEA676}" type="pres">
      <dgm:prSet presAssocID="{068548E6-EFD8-4792-A8EE-FA61DE8A8CE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6E1951EB-D143-4CD9-A385-6A24798F233B}" type="pres">
      <dgm:prSet presAssocID="{068548E6-EFD8-4792-A8EE-FA61DE8A8CEF}" presName="hierChild2" presStyleCnt="0"/>
      <dgm:spPr/>
      <dgm:t>
        <a:bodyPr/>
        <a:lstStyle/>
        <a:p>
          <a:endParaRPr lang="es-ES"/>
        </a:p>
      </dgm:t>
    </dgm:pt>
    <dgm:pt modelId="{638330D9-B749-4D4D-9444-F81722C4686C}" type="pres">
      <dgm:prSet presAssocID="{482781C4-0E7C-4669-8A6E-3547AF61339C}" presName="Name37" presStyleLbl="parChTrans1D2" presStyleIdx="0" presStyleCnt="2"/>
      <dgm:spPr/>
      <dgm:t>
        <a:bodyPr/>
        <a:lstStyle/>
        <a:p>
          <a:endParaRPr lang="es-ES"/>
        </a:p>
      </dgm:t>
    </dgm:pt>
    <dgm:pt modelId="{6C0C5A3D-C722-44CC-A59F-80B8B225306C}" type="pres">
      <dgm:prSet presAssocID="{3AF1B889-0A20-4163-8948-207C45410952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639DA9E-FB88-4708-B0CA-2D3001155C10}" type="pres">
      <dgm:prSet presAssocID="{3AF1B889-0A20-4163-8948-207C45410952}" presName="rootComposite" presStyleCnt="0"/>
      <dgm:spPr/>
      <dgm:t>
        <a:bodyPr/>
        <a:lstStyle/>
        <a:p>
          <a:endParaRPr lang="es-ES"/>
        </a:p>
      </dgm:t>
    </dgm:pt>
    <dgm:pt modelId="{D2CC22CE-4825-4630-AA1D-DC5FD44C8D7A}" type="pres">
      <dgm:prSet presAssocID="{3AF1B889-0A20-4163-8948-207C45410952}" presName="rootText" presStyleLbl="node2" presStyleIdx="0" presStyleCnt="2" custScaleX="57869" custScaleY="77379" custLinFactNeighborX="1074" custLinFactNeighborY="539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916BDF7-E7DD-4185-B7F1-5466DC53D580}" type="pres">
      <dgm:prSet presAssocID="{3AF1B889-0A20-4163-8948-207C45410952}" presName="rootConnector" presStyleLbl="node2" presStyleIdx="0" presStyleCnt="2"/>
      <dgm:spPr/>
      <dgm:t>
        <a:bodyPr/>
        <a:lstStyle/>
        <a:p>
          <a:endParaRPr lang="es-ES"/>
        </a:p>
      </dgm:t>
    </dgm:pt>
    <dgm:pt modelId="{3FFA68DE-6D77-4F13-B62D-5659BBC10C25}" type="pres">
      <dgm:prSet presAssocID="{3AF1B889-0A20-4163-8948-207C45410952}" presName="hierChild4" presStyleCnt="0"/>
      <dgm:spPr/>
      <dgm:t>
        <a:bodyPr/>
        <a:lstStyle/>
        <a:p>
          <a:endParaRPr lang="es-ES"/>
        </a:p>
      </dgm:t>
    </dgm:pt>
    <dgm:pt modelId="{A2179DFF-7D2B-4FBF-A3FC-1D5EBEDE65D7}" type="pres">
      <dgm:prSet presAssocID="{3AF1B889-0A20-4163-8948-207C45410952}" presName="hierChild5" presStyleCnt="0"/>
      <dgm:spPr/>
      <dgm:t>
        <a:bodyPr/>
        <a:lstStyle/>
        <a:p>
          <a:endParaRPr lang="es-ES"/>
        </a:p>
      </dgm:t>
    </dgm:pt>
    <dgm:pt modelId="{53084585-DC43-45F2-806F-549DA1C5B5E7}" type="pres">
      <dgm:prSet presAssocID="{0C617700-81A1-4349-86D2-0267A351B876}" presName="Name37" presStyleLbl="parChTrans1D2" presStyleIdx="1" presStyleCnt="2"/>
      <dgm:spPr/>
      <dgm:t>
        <a:bodyPr/>
        <a:lstStyle/>
        <a:p>
          <a:endParaRPr lang="es-ES"/>
        </a:p>
      </dgm:t>
    </dgm:pt>
    <dgm:pt modelId="{620FEDFA-125E-4EF4-9596-1C1B9773277B}" type="pres">
      <dgm:prSet presAssocID="{DC653F92-7C9C-40FE-8627-6C8F25EF6CC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809C868-DD52-4FDF-9D6A-8BDEED312108}" type="pres">
      <dgm:prSet presAssocID="{DC653F92-7C9C-40FE-8627-6C8F25EF6CC7}" presName="rootComposite" presStyleCnt="0"/>
      <dgm:spPr/>
      <dgm:t>
        <a:bodyPr/>
        <a:lstStyle/>
        <a:p>
          <a:endParaRPr lang="es-ES"/>
        </a:p>
      </dgm:t>
    </dgm:pt>
    <dgm:pt modelId="{A350AF00-6DEB-4987-A010-05BCE5B989DC}" type="pres">
      <dgm:prSet presAssocID="{DC653F92-7C9C-40FE-8627-6C8F25EF6CC7}" presName="rootText" presStyleLbl="node2" presStyleIdx="1" presStyleCnt="2" custScaleX="65092" custScaleY="109432" custLinFactNeighborX="-4461" custLinFactNeighborY="539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ACD5AA7-1FB1-4F24-804E-6305E46813E8}" type="pres">
      <dgm:prSet presAssocID="{DC653F92-7C9C-40FE-8627-6C8F25EF6CC7}" presName="rootConnector" presStyleLbl="node2" presStyleIdx="1" presStyleCnt="2"/>
      <dgm:spPr/>
      <dgm:t>
        <a:bodyPr/>
        <a:lstStyle/>
        <a:p>
          <a:endParaRPr lang="es-ES"/>
        </a:p>
      </dgm:t>
    </dgm:pt>
    <dgm:pt modelId="{52B12533-C57C-4F46-A03C-9C4B08979B64}" type="pres">
      <dgm:prSet presAssocID="{DC653F92-7C9C-40FE-8627-6C8F25EF6CC7}" presName="hierChild4" presStyleCnt="0"/>
      <dgm:spPr/>
      <dgm:t>
        <a:bodyPr/>
        <a:lstStyle/>
        <a:p>
          <a:endParaRPr lang="es-ES"/>
        </a:p>
      </dgm:t>
    </dgm:pt>
    <dgm:pt modelId="{DDAFBBBB-F10D-4E6D-ADC7-C3BDC56C10CE}" type="pres">
      <dgm:prSet presAssocID="{DC653F92-7C9C-40FE-8627-6C8F25EF6CC7}" presName="hierChild5" presStyleCnt="0"/>
      <dgm:spPr/>
      <dgm:t>
        <a:bodyPr/>
        <a:lstStyle/>
        <a:p>
          <a:endParaRPr lang="es-ES"/>
        </a:p>
      </dgm:t>
    </dgm:pt>
    <dgm:pt modelId="{EB3751FB-7447-49D9-8226-31F0F1FCBC78}" type="pres">
      <dgm:prSet presAssocID="{068548E6-EFD8-4792-A8EE-FA61DE8A8CEF}" presName="hierChild3" presStyleCnt="0"/>
      <dgm:spPr/>
      <dgm:t>
        <a:bodyPr/>
        <a:lstStyle/>
        <a:p>
          <a:endParaRPr lang="es-ES"/>
        </a:p>
      </dgm:t>
    </dgm:pt>
  </dgm:ptLst>
  <dgm:cxnLst>
    <dgm:cxn modelId="{4C43A11C-419D-4A5B-B87E-038A0E48A7A3}" type="presOf" srcId="{DC653F92-7C9C-40FE-8627-6C8F25EF6CC7}" destId="{AACD5AA7-1FB1-4F24-804E-6305E46813E8}" srcOrd="1" destOrd="0" presId="urn:microsoft.com/office/officeart/2005/8/layout/orgChart1"/>
    <dgm:cxn modelId="{36623C61-E823-43E2-96C6-2405ED5A4ABF}" srcId="{068548E6-EFD8-4792-A8EE-FA61DE8A8CEF}" destId="{3AF1B889-0A20-4163-8948-207C45410952}" srcOrd="0" destOrd="0" parTransId="{482781C4-0E7C-4669-8A6E-3547AF61339C}" sibTransId="{352CA3F3-D3C7-4236-BFFE-C32DD72E0D36}"/>
    <dgm:cxn modelId="{24CBBF64-3C59-4AC4-9956-1E8A44E6C93C}" type="presOf" srcId="{482781C4-0E7C-4669-8A6E-3547AF61339C}" destId="{638330D9-B749-4D4D-9444-F81722C4686C}" srcOrd="0" destOrd="0" presId="urn:microsoft.com/office/officeart/2005/8/layout/orgChart1"/>
    <dgm:cxn modelId="{3076C6B5-1BE0-41F2-B0DA-A6E532D9E09E}" type="presOf" srcId="{3AF1B889-0A20-4163-8948-207C45410952}" destId="{F916BDF7-E7DD-4185-B7F1-5466DC53D580}" srcOrd="1" destOrd="0" presId="urn:microsoft.com/office/officeart/2005/8/layout/orgChart1"/>
    <dgm:cxn modelId="{62662C8F-F7C0-4F8F-B7AA-E3A2EDBC2732}" type="presOf" srcId="{0C617700-81A1-4349-86D2-0267A351B876}" destId="{53084585-DC43-45F2-806F-549DA1C5B5E7}" srcOrd="0" destOrd="0" presId="urn:microsoft.com/office/officeart/2005/8/layout/orgChart1"/>
    <dgm:cxn modelId="{76838914-8EDF-4B27-94DD-4C1E97370997}" srcId="{068548E6-EFD8-4792-A8EE-FA61DE8A8CEF}" destId="{DC653F92-7C9C-40FE-8627-6C8F25EF6CC7}" srcOrd="1" destOrd="0" parTransId="{0C617700-81A1-4349-86D2-0267A351B876}" sibTransId="{625A371A-4ACF-4A91-915A-C7A59F8F8794}"/>
    <dgm:cxn modelId="{3AA93029-7280-42DD-B2A8-43941FB29F10}" srcId="{31B1D728-9F3B-4C8B-AC05-101EEFD82091}" destId="{0B3095CF-5068-4380-8B02-7ED0D9103EC3}" srcOrd="0" destOrd="0" parTransId="{2B343C93-F66C-4CB0-A9F3-6D9ED6278BF2}" sibTransId="{8B16CB9F-556F-40BA-A0B3-A21BC74D4BD4}"/>
    <dgm:cxn modelId="{67C4C4E6-B1FD-441A-9C82-D0971FD8A5FC}" type="presOf" srcId="{0B3095CF-5068-4380-8B02-7ED0D9103EC3}" destId="{0722D5E8-67B8-4D00-887E-823EB1454452}" srcOrd="0" destOrd="0" presId="urn:microsoft.com/office/officeart/2005/8/layout/orgChart1"/>
    <dgm:cxn modelId="{2A1D4A3D-BADC-4FD7-84C7-67F47E93B5AA}" type="presOf" srcId="{068548E6-EFD8-4792-A8EE-FA61DE8A8CEF}" destId="{A57B1D90-4C5E-4C06-977F-436575CEA676}" srcOrd="1" destOrd="0" presId="urn:microsoft.com/office/officeart/2005/8/layout/orgChart1"/>
    <dgm:cxn modelId="{DDF724D6-F03B-4E62-9EB4-106CFC8C3CDE}" type="presOf" srcId="{0B3095CF-5068-4380-8B02-7ED0D9103EC3}" destId="{6AD05D5C-3869-4AE2-AE31-2952BAE7F317}" srcOrd="1" destOrd="0" presId="urn:microsoft.com/office/officeart/2005/8/layout/orgChart1"/>
    <dgm:cxn modelId="{4FBD163E-61B9-49CA-95E5-F146F2AF0FB2}" type="presOf" srcId="{3AF1B889-0A20-4163-8948-207C45410952}" destId="{D2CC22CE-4825-4630-AA1D-DC5FD44C8D7A}" srcOrd="0" destOrd="0" presId="urn:microsoft.com/office/officeart/2005/8/layout/orgChart1"/>
    <dgm:cxn modelId="{54D6A8A6-54D9-4FD0-92B9-59E522EA0A74}" srcId="{31B1D728-9F3B-4C8B-AC05-101EEFD82091}" destId="{068548E6-EFD8-4792-A8EE-FA61DE8A8CEF}" srcOrd="1" destOrd="0" parTransId="{0863B4B0-1119-4CCB-92C9-60D625A9B205}" sibTransId="{45D86CE4-2810-4BA2-AFD9-DC2CDF5AAF5C}"/>
    <dgm:cxn modelId="{C0430183-D3AD-45C2-B88E-0B8EF2CC81B4}" type="presOf" srcId="{DC653F92-7C9C-40FE-8627-6C8F25EF6CC7}" destId="{A350AF00-6DEB-4987-A010-05BCE5B989DC}" srcOrd="0" destOrd="0" presId="urn:microsoft.com/office/officeart/2005/8/layout/orgChart1"/>
    <dgm:cxn modelId="{1826B09E-9209-48D7-9F4C-B234CC16CF04}" type="presOf" srcId="{068548E6-EFD8-4792-A8EE-FA61DE8A8CEF}" destId="{8C37008C-7769-484A-81D4-375B82B0527B}" srcOrd="0" destOrd="0" presId="urn:microsoft.com/office/officeart/2005/8/layout/orgChart1"/>
    <dgm:cxn modelId="{11C80E52-12E2-4D14-88D4-AA7A309C3367}" type="presOf" srcId="{31B1D728-9F3B-4C8B-AC05-101EEFD82091}" destId="{7DC001AF-1B8B-4FF0-A947-0BFE1113C2DC}" srcOrd="0" destOrd="0" presId="urn:microsoft.com/office/officeart/2005/8/layout/orgChart1"/>
    <dgm:cxn modelId="{B67407A9-234D-40E2-BB89-9E3951170B4F}" type="presParOf" srcId="{7DC001AF-1B8B-4FF0-A947-0BFE1113C2DC}" destId="{19C7DB90-62F7-459F-97DE-FFAD4292BEA5}" srcOrd="0" destOrd="0" presId="urn:microsoft.com/office/officeart/2005/8/layout/orgChart1"/>
    <dgm:cxn modelId="{15CED88D-64D8-4726-AA9A-20000C7123F0}" type="presParOf" srcId="{19C7DB90-62F7-459F-97DE-FFAD4292BEA5}" destId="{1CD18355-DF89-4ABD-B2A9-38C8EB74069E}" srcOrd="0" destOrd="0" presId="urn:microsoft.com/office/officeart/2005/8/layout/orgChart1"/>
    <dgm:cxn modelId="{15471B20-5ED7-42E7-A428-817055B4DEEE}" type="presParOf" srcId="{1CD18355-DF89-4ABD-B2A9-38C8EB74069E}" destId="{0722D5E8-67B8-4D00-887E-823EB1454452}" srcOrd="0" destOrd="0" presId="urn:microsoft.com/office/officeart/2005/8/layout/orgChart1"/>
    <dgm:cxn modelId="{B0EF41E5-260E-4BCC-9C12-AE913658673B}" type="presParOf" srcId="{1CD18355-DF89-4ABD-B2A9-38C8EB74069E}" destId="{6AD05D5C-3869-4AE2-AE31-2952BAE7F317}" srcOrd="1" destOrd="0" presId="urn:microsoft.com/office/officeart/2005/8/layout/orgChart1"/>
    <dgm:cxn modelId="{428673F5-B74C-4635-ACB0-1EA8CC174A71}" type="presParOf" srcId="{19C7DB90-62F7-459F-97DE-FFAD4292BEA5}" destId="{A6140375-5469-49D2-899F-BAEF113EABAF}" srcOrd="1" destOrd="0" presId="urn:microsoft.com/office/officeart/2005/8/layout/orgChart1"/>
    <dgm:cxn modelId="{E59CD5B1-DB31-4C1B-9825-2B75ADEE3889}" type="presParOf" srcId="{19C7DB90-62F7-459F-97DE-FFAD4292BEA5}" destId="{0DC730E2-DEE1-4BFC-8722-42D49FF5CC8A}" srcOrd="2" destOrd="0" presId="urn:microsoft.com/office/officeart/2005/8/layout/orgChart1"/>
    <dgm:cxn modelId="{20F7A267-58DF-42CB-A3C1-D6E552F39022}" type="presParOf" srcId="{7DC001AF-1B8B-4FF0-A947-0BFE1113C2DC}" destId="{8EE8A979-865E-45E6-8519-9421CA829FC2}" srcOrd="1" destOrd="0" presId="urn:microsoft.com/office/officeart/2005/8/layout/orgChart1"/>
    <dgm:cxn modelId="{2BDC2A58-90BF-4B26-88A3-2F90AEECE2E1}" type="presParOf" srcId="{8EE8A979-865E-45E6-8519-9421CA829FC2}" destId="{6CCEF1AC-AA6E-4191-A266-BBC5EE5AA9B4}" srcOrd="0" destOrd="0" presId="urn:microsoft.com/office/officeart/2005/8/layout/orgChart1"/>
    <dgm:cxn modelId="{04658079-E139-41EE-AAEA-8616ED2E9733}" type="presParOf" srcId="{6CCEF1AC-AA6E-4191-A266-BBC5EE5AA9B4}" destId="{8C37008C-7769-484A-81D4-375B82B0527B}" srcOrd="0" destOrd="0" presId="urn:microsoft.com/office/officeart/2005/8/layout/orgChart1"/>
    <dgm:cxn modelId="{6EB4FBC7-7D94-4FCC-AC75-9834E148537B}" type="presParOf" srcId="{6CCEF1AC-AA6E-4191-A266-BBC5EE5AA9B4}" destId="{A57B1D90-4C5E-4C06-977F-436575CEA676}" srcOrd="1" destOrd="0" presId="urn:microsoft.com/office/officeart/2005/8/layout/orgChart1"/>
    <dgm:cxn modelId="{CBE58CA4-1D59-4755-A37E-CF31087EC923}" type="presParOf" srcId="{8EE8A979-865E-45E6-8519-9421CA829FC2}" destId="{6E1951EB-D143-4CD9-A385-6A24798F233B}" srcOrd="1" destOrd="0" presId="urn:microsoft.com/office/officeart/2005/8/layout/orgChart1"/>
    <dgm:cxn modelId="{75095ACC-B038-4EA5-8537-7E7572DE34BF}" type="presParOf" srcId="{6E1951EB-D143-4CD9-A385-6A24798F233B}" destId="{638330D9-B749-4D4D-9444-F81722C4686C}" srcOrd="0" destOrd="0" presId="urn:microsoft.com/office/officeart/2005/8/layout/orgChart1"/>
    <dgm:cxn modelId="{5BACA64B-A9A9-4C33-9C9E-430BE39552C0}" type="presParOf" srcId="{6E1951EB-D143-4CD9-A385-6A24798F233B}" destId="{6C0C5A3D-C722-44CC-A59F-80B8B225306C}" srcOrd="1" destOrd="0" presId="urn:microsoft.com/office/officeart/2005/8/layout/orgChart1"/>
    <dgm:cxn modelId="{BD67BF58-8A1F-4D94-8C26-C7AD32759AB6}" type="presParOf" srcId="{6C0C5A3D-C722-44CC-A59F-80B8B225306C}" destId="{A639DA9E-FB88-4708-B0CA-2D3001155C10}" srcOrd="0" destOrd="0" presId="urn:microsoft.com/office/officeart/2005/8/layout/orgChart1"/>
    <dgm:cxn modelId="{5B88CF47-F6C1-4E74-8F88-D6520D24E822}" type="presParOf" srcId="{A639DA9E-FB88-4708-B0CA-2D3001155C10}" destId="{D2CC22CE-4825-4630-AA1D-DC5FD44C8D7A}" srcOrd="0" destOrd="0" presId="urn:microsoft.com/office/officeart/2005/8/layout/orgChart1"/>
    <dgm:cxn modelId="{C7966A06-06DB-4F7D-A50B-4209CB23CD0F}" type="presParOf" srcId="{A639DA9E-FB88-4708-B0CA-2D3001155C10}" destId="{F916BDF7-E7DD-4185-B7F1-5466DC53D580}" srcOrd="1" destOrd="0" presId="urn:microsoft.com/office/officeart/2005/8/layout/orgChart1"/>
    <dgm:cxn modelId="{72DF191B-5E18-4969-9E17-A90D2F5FE75C}" type="presParOf" srcId="{6C0C5A3D-C722-44CC-A59F-80B8B225306C}" destId="{3FFA68DE-6D77-4F13-B62D-5659BBC10C25}" srcOrd="1" destOrd="0" presId="urn:microsoft.com/office/officeart/2005/8/layout/orgChart1"/>
    <dgm:cxn modelId="{5A1575DC-0FDE-4F23-9213-7D824B6FE3FB}" type="presParOf" srcId="{6C0C5A3D-C722-44CC-A59F-80B8B225306C}" destId="{A2179DFF-7D2B-4FBF-A3FC-1D5EBEDE65D7}" srcOrd="2" destOrd="0" presId="urn:microsoft.com/office/officeart/2005/8/layout/orgChart1"/>
    <dgm:cxn modelId="{CE42DD7B-2292-42F9-8391-277FEF6C57F9}" type="presParOf" srcId="{6E1951EB-D143-4CD9-A385-6A24798F233B}" destId="{53084585-DC43-45F2-806F-549DA1C5B5E7}" srcOrd="2" destOrd="0" presId="urn:microsoft.com/office/officeart/2005/8/layout/orgChart1"/>
    <dgm:cxn modelId="{0F4AB3E0-6656-4CA3-8F8B-DD18BD9E1908}" type="presParOf" srcId="{6E1951EB-D143-4CD9-A385-6A24798F233B}" destId="{620FEDFA-125E-4EF4-9596-1C1B9773277B}" srcOrd="3" destOrd="0" presId="urn:microsoft.com/office/officeart/2005/8/layout/orgChart1"/>
    <dgm:cxn modelId="{BF2AC836-1751-4CEC-9F0B-0FFA122CAD95}" type="presParOf" srcId="{620FEDFA-125E-4EF4-9596-1C1B9773277B}" destId="{F809C868-DD52-4FDF-9D6A-8BDEED312108}" srcOrd="0" destOrd="0" presId="urn:microsoft.com/office/officeart/2005/8/layout/orgChart1"/>
    <dgm:cxn modelId="{386A9DEF-8A65-4BCE-9943-B24842D86DB9}" type="presParOf" srcId="{F809C868-DD52-4FDF-9D6A-8BDEED312108}" destId="{A350AF00-6DEB-4987-A010-05BCE5B989DC}" srcOrd="0" destOrd="0" presId="urn:microsoft.com/office/officeart/2005/8/layout/orgChart1"/>
    <dgm:cxn modelId="{F49DF5DD-76BA-46D4-BDC7-D819E148514C}" type="presParOf" srcId="{F809C868-DD52-4FDF-9D6A-8BDEED312108}" destId="{AACD5AA7-1FB1-4F24-804E-6305E46813E8}" srcOrd="1" destOrd="0" presId="urn:microsoft.com/office/officeart/2005/8/layout/orgChart1"/>
    <dgm:cxn modelId="{FE573E6E-18D8-43A3-A7FE-F1A44860E890}" type="presParOf" srcId="{620FEDFA-125E-4EF4-9596-1C1B9773277B}" destId="{52B12533-C57C-4F46-A03C-9C4B08979B64}" srcOrd="1" destOrd="0" presId="urn:microsoft.com/office/officeart/2005/8/layout/orgChart1"/>
    <dgm:cxn modelId="{2070A971-9B01-4D29-AB22-69AE2565EF95}" type="presParOf" srcId="{620FEDFA-125E-4EF4-9596-1C1B9773277B}" destId="{DDAFBBBB-F10D-4E6D-ADC7-C3BDC56C10CE}" srcOrd="2" destOrd="0" presId="urn:microsoft.com/office/officeart/2005/8/layout/orgChart1"/>
    <dgm:cxn modelId="{DC890EF0-81DB-4A56-A172-4A57921C52C0}" type="presParOf" srcId="{8EE8A979-865E-45E6-8519-9421CA829FC2}" destId="{EB3751FB-7447-49D9-8226-31F0F1FCBC7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60E6EAC-E10C-419E-B5D3-4CA4CB4CD537}" type="doc">
      <dgm:prSet loTypeId="urn:microsoft.com/office/officeart/2005/8/layout/arrow2" loCatId="process" qsTypeId="urn:microsoft.com/office/officeart/2005/8/quickstyle/3d9" qsCatId="3D" csTypeId="urn:microsoft.com/office/officeart/2005/8/colors/accent4_3" csCatId="accent4" phldr="1"/>
      <dgm:spPr/>
      <dgm:t>
        <a:bodyPr/>
        <a:lstStyle/>
        <a:p>
          <a:endParaRPr lang="es-ES"/>
        </a:p>
      </dgm:t>
    </dgm:pt>
    <dgm:pt modelId="{4F7FFF58-7977-44D0-8BB0-DCC3F7E4895E}">
      <dgm:prSet phldrT="[Texto]" custT="1"/>
      <dgm:spPr/>
      <dgm:t>
        <a:bodyPr/>
        <a:lstStyle/>
        <a:p>
          <a:pPr algn="ctr"/>
          <a:r>
            <a:rPr lang="es-ES" sz="1200" dirty="0" smtClean="0"/>
            <a:t>INTERVIENEN VARIOS CENTROS (COORD. Y ASOCIADOS)</a:t>
          </a:r>
          <a:endParaRPr lang="es-ES" sz="1200" dirty="0"/>
        </a:p>
      </dgm:t>
    </dgm:pt>
    <dgm:pt modelId="{66CA63C3-9C80-40C8-BB1E-F06604C69970}" type="parTrans" cxnId="{0D27BD1F-6769-4564-BFC1-B17460B5AF43}">
      <dgm:prSet/>
      <dgm:spPr/>
      <dgm:t>
        <a:bodyPr/>
        <a:lstStyle/>
        <a:p>
          <a:endParaRPr lang="es-ES"/>
        </a:p>
      </dgm:t>
    </dgm:pt>
    <dgm:pt modelId="{FC42DD55-9E8E-49B1-810A-9E21DE5B3FA1}" type="sibTrans" cxnId="{0D27BD1F-6769-4564-BFC1-B17460B5AF43}">
      <dgm:prSet/>
      <dgm:spPr/>
      <dgm:t>
        <a:bodyPr/>
        <a:lstStyle/>
        <a:p>
          <a:endParaRPr lang="es-ES"/>
        </a:p>
      </dgm:t>
    </dgm:pt>
    <dgm:pt modelId="{1067A537-43F6-41A0-849D-C68C298C5D37}">
      <dgm:prSet phldrT="[Texto]" custT="1"/>
      <dgm:spPr/>
      <dgm:t>
        <a:bodyPr/>
        <a:lstStyle/>
        <a:p>
          <a:r>
            <a:rPr lang="es-ES" sz="1200" dirty="0" smtClean="0"/>
            <a:t>PRIORIDADES HORIZONTALES Y ESPECÍFICAS – PRIORIDADES EUROPEAS EN EL CONTEXTO NACIONAL</a:t>
          </a:r>
          <a:endParaRPr lang="es-ES" sz="1200" dirty="0"/>
        </a:p>
      </dgm:t>
    </dgm:pt>
    <dgm:pt modelId="{A79A5DFA-B729-4CEB-A22B-CDFD2D90E025}" type="parTrans" cxnId="{6294981E-188D-465D-82C9-31EAA51CA31A}">
      <dgm:prSet/>
      <dgm:spPr/>
      <dgm:t>
        <a:bodyPr/>
        <a:lstStyle/>
        <a:p>
          <a:endParaRPr lang="es-ES"/>
        </a:p>
      </dgm:t>
    </dgm:pt>
    <dgm:pt modelId="{0847444E-B1F4-409C-A015-4D6F75AD4369}" type="sibTrans" cxnId="{6294981E-188D-465D-82C9-31EAA51CA31A}">
      <dgm:prSet/>
      <dgm:spPr/>
      <dgm:t>
        <a:bodyPr/>
        <a:lstStyle/>
        <a:p>
          <a:endParaRPr lang="es-ES"/>
        </a:p>
      </dgm:t>
    </dgm:pt>
    <dgm:pt modelId="{A3FCFC8E-F880-4C1B-84FE-80469BFFD901}">
      <dgm:prSet phldrT="[Texto]" custT="1"/>
      <dgm:spPr/>
      <dgm:t>
        <a:bodyPr/>
        <a:lstStyle/>
        <a:p>
          <a:r>
            <a:rPr lang="es-ES" sz="1400" b="0" u="sng" cap="all" spc="0" dirty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rPr>
            <a:t>Caso 1</a:t>
          </a:r>
          <a:r>
            <a:rPr lang="es-ES" sz="1400" b="0" u="none" cap="all" spc="0" dirty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rPr>
            <a:t>: De </a:t>
          </a:r>
          <a:r>
            <a:rPr lang="es-ES" sz="1400" b="0" cap="all" spc="0" dirty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rPr>
            <a:t>3 a 10 miembros </a:t>
          </a:r>
          <a:r>
            <a:rPr lang="es-ES" sz="1400" b="0" u="sng" cap="all" spc="0" dirty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rPr>
            <a:t>Caso 2:</a:t>
          </a:r>
          <a:r>
            <a:rPr lang="es-ES" sz="1400" b="0" cap="all" spc="0" dirty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rPr>
            <a:t> de 2 a 6 miembros</a:t>
          </a:r>
        </a:p>
        <a:p>
          <a:endParaRPr lang="es-ES" sz="1400" b="1" cap="all" spc="0" dirty="0">
            <a:ln w="9000" cmpd="sng">
              <a:prstDash val="solid"/>
            </a:ln>
            <a:effectLst>
              <a:reflection blurRad="12700" stA="28000" endPos="45000" dist="1000" dir="5400000" sy="-100000" algn="bl" rotWithShape="0"/>
            </a:effectLst>
          </a:endParaRPr>
        </a:p>
      </dgm:t>
    </dgm:pt>
    <dgm:pt modelId="{0A15D475-D967-4D9B-A4D3-EE600020EDAC}" type="parTrans" cxnId="{76C9F7B5-A6F7-4D48-9623-B66DBEF6B2FC}">
      <dgm:prSet/>
      <dgm:spPr/>
      <dgm:t>
        <a:bodyPr/>
        <a:lstStyle/>
        <a:p>
          <a:endParaRPr lang="es-ES"/>
        </a:p>
      </dgm:t>
    </dgm:pt>
    <dgm:pt modelId="{3379972C-0D97-4AF4-8476-AAA5B5A45653}" type="sibTrans" cxnId="{76C9F7B5-A6F7-4D48-9623-B66DBEF6B2FC}">
      <dgm:prSet/>
      <dgm:spPr/>
      <dgm:t>
        <a:bodyPr/>
        <a:lstStyle/>
        <a:p>
          <a:endParaRPr lang="es-ES"/>
        </a:p>
      </dgm:t>
    </dgm:pt>
    <dgm:pt modelId="{10F5D26A-CC70-40A3-92FD-08EF246DE6C3}">
      <dgm:prSet phldrT="[Texto]" custT="1"/>
      <dgm:spPr/>
      <dgm:t>
        <a:bodyPr/>
        <a:lstStyle/>
        <a:p>
          <a:r>
            <a:rPr lang="es-ES" sz="1400" b="0" u="sng" cap="all" spc="0" dirty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rPr>
            <a:t>Duración del proyecto: </a:t>
          </a:r>
          <a:r>
            <a:rPr lang="es-ES" sz="1400" b="0" cap="all" spc="0" dirty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rPr>
            <a:t>entre 12 y 36 meses, excepto en el E.S. Es de 24-36 mese</a:t>
          </a:r>
          <a:r>
            <a:rPr lang="es-ES" sz="1400" b="1" cap="all" spc="0" dirty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rPr>
            <a:t>s</a:t>
          </a:r>
          <a:endParaRPr lang="es-ES" sz="1400" b="1" cap="all" spc="0" dirty="0">
            <a:ln w="9000" cmpd="sng">
              <a:prstDash val="solid"/>
            </a:ln>
            <a:effectLst>
              <a:reflection blurRad="12700" stA="28000" endPos="45000" dist="1000" dir="5400000" sy="-100000" algn="bl" rotWithShape="0"/>
            </a:effectLst>
          </a:endParaRPr>
        </a:p>
      </dgm:t>
    </dgm:pt>
    <dgm:pt modelId="{19B19B0E-044E-41DE-A8BB-D9A50DAEDCAB}" type="parTrans" cxnId="{48C50303-C8FE-4351-AC4B-C4E39BFA6AD4}">
      <dgm:prSet/>
      <dgm:spPr/>
      <dgm:t>
        <a:bodyPr/>
        <a:lstStyle/>
        <a:p>
          <a:endParaRPr lang="es-ES"/>
        </a:p>
      </dgm:t>
    </dgm:pt>
    <dgm:pt modelId="{B9289412-3AB6-4DA9-89CB-EC013797B2A2}" type="sibTrans" cxnId="{48C50303-C8FE-4351-AC4B-C4E39BFA6AD4}">
      <dgm:prSet/>
      <dgm:spPr/>
      <dgm:t>
        <a:bodyPr/>
        <a:lstStyle/>
        <a:p>
          <a:endParaRPr lang="es-ES"/>
        </a:p>
      </dgm:t>
    </dgm:pt>
    <dgm:pt modelId="{5C87A6A1-38D2-4EA8-9DE5-25F43E86BA74}">
      <dgm:prSet phldrT="[Texto]" custT="1"/>
      <dgm:spPr/>
      <dgm:t>
        <a:bodyPr/>
        <a:lstStyle/>
        <a:p>
          <a:endParaRPr lang="es-ES" sz="1400" b="1" u="sng" cap="all" spc="0" dirty="0" smtClean="0">
            <a:ln w="9000" cmpd="sng">
              <a:prstDash val="solid"/>
            </a:ln>
            <a:effectLst>
              <a:reflection blurRad="12700" stA="28000" endPos="45000" dist="1000" dir="5400000" sy="-100000" algn="bl" rotWithShape="0"/>
            </a:effectLst>
          </a:endParaRPr>
        </a:p>
        <a:p>
          <a:r>
            <a:rPr lang="es-ES" sz="1400" b="0" u="sng" cap="all" spc="0" dirty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rPr>
            <a:t>Subvención: </a:t>
          </a:r>
          <a:r>
            <a:rPr lang="es-ES" sz="1400" b="0" cap="all" spc="0" dirty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rPr>
            <a:t>12.500 € * duración proyecto (meses). Máx. 450.000 € para proyectos de 36 meses</a:t>
          </a:r>
          <a:endParaRPr lang="es-ES" sz="1400" b="0" cap="all" spc="0" dirty="0">
            <a:ln w="9000" cmpd="sng">
              <a:prstDash val="solid"/>
            </a:ln>
            <a:effectLst>
              <a:reflection blurRad="12700" stA="28000" endPos="45000" dist="1000" dir="5400000" sy="-100000" algn="bl" rotWithShape="0"/>
            </a:effectLst>
          </a:endParaRPr>
        </a:p>
      </dgm:t>
    </dgm:pt>
    <dgm:pt modelId="{D52FC3DA-7EE9-4055-BC80-2C766D5710FB}" type="parTrans" cxnId="{F71B649C-FCA0-46DF-9FB8-E6392B20FE74}">
      <dgm:prSet/>
      <dgm:spPr/>
      <dgm:t>
        <a:bodyPr/>
        <a:lstStyle/>
        <a:p>
          <a:endParaRPr lang="es-ES"/>
        </a:p>
      </dgm:t>
    </dgm:pt>
    <dgm:pt modelId="{5121310D-88DE-4607-9032-EAD2D5FF22D3}" type="sibTrans" cxnId="{F71B649C-FCA0-46DF-9FB8-E6392B20FE74}">
      <dgm:prSet/>
      <dgm:spPr/>
      <dgm:t>
        <a:bodyPr/>
        <a:lstStyle/>
        <a:p>
          <a:endParaRPr lang="es-ES"/>
        </a:p>
      </dgm:t>
    </dgm:pt>
    <dgm:pt modelId="{B10DFD81-CCE4-46FA-A208-9ABFCC4E899A}">
      <dgm:prSet/>
      <dgm:spPr/>
      <dgm:t>
        <a:bodyPr/>
        <a:lstStyle/>
        <a:p>
          <a:endParaRPr lang="es-ES" sz="1400" dirty="0"/>
        </a:p>
      </dgm:t>
    </dgm:pt>
    <dgm:pt modelId="{5925269C-FD14-4631-9685-2E35CB918C86}" type="sibTrans" cxnId="{C1D28266-DDA4-4BD4-8876-AA445756CFBC}">
      <dgm:prSet/>
      <dgm:spPr/>
      <dgm:t>
        <a:bodyPr/>
        <a:lstStyle/>
        <a:p>
          <a:endParaRPr lang="es-ES"/>
        </a:p>
      </dgm:t>
    </dgm:pt>
    <dgm:pt modelId="{9E6955A8-B228-44CA-8FDF-723580ED0DD8}" type="parTrans" cxnId="{C1D28266-DDA4-4BD4-8876-AA445756CFBC}">
      <dgm:prSet/>
      <dgm:spPr/>
      <dgm:t>
        <a:bodyPr/>
        <a:lstStyle/>
        <a:p>
          <a:endParaRPr lang="es-ES"/>
        </a:p>
      </dgm:t>
    </dgm:pt>
    <dgm:pt modelId="{76C24A9A-C81A-47C1-A0C4-05AFAF3ABC7B}" type="pres">
      <dgm:prSet presAssocID="{360E6EAC-E10C-419E-B5D3-4CA4CB4CD537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41603250-617D-419D-9BC5-AB17E8FDCCB4}" type="pres">
      <dgm:prSet presAssocID="{360E6EAC-E10C-419E-B5D3-4CA4CB4CD537}" presName="arrow" presStyleLbl="bgShp" presStyleIdx="0" presStyleCnt="1" custLinFactNeighborX="7387" custLinFactNeighborY="-7576"/>
      <dgm:spPr/>
      <dgm:t>
        <a:bodyPr/>
        <a:lstStyle/>
        <a:p>
          <a:endParaRPr lang="es-ES"/>
        </a:p>
      </dgm:t>
    </dgm:pt>
    <dgm:pt modelId="{C06B87FE-FFC9-43C8-B27C-7198B9279C86}" type="pres">
      <dgm:prSet presAssocID="{360E6EAC-E10C-419E-B5D3-4CA4CB4CD537}" presName="arrowDiagram5" presStyleCnt="0"/>
      <dgm:spPr/>
      <dgm:t>
        <a:bodyPr/>
        <a:lstStyle/>
        <a:p>
          <a:endParaRPr lang="es-ES"/>
        </a:p>
      </dgm:t>
    </dgm:pt>
    <dgm:pt modelId="{B8C1C2D1-C8C5-4349-AE51-06A2EA7F2952}" type="pres">
      <dgm:prSet presAssocID="{4F7FFF58-7977-44D0-8BB0-DCC3F7E4895E}" presName="bullet5a" presStyleLbl="node1" presStyleIdx="0" presStyleCnt="5"/>
      <dgm:spPr/>
      <dgm:t>
        <a:bodyPr/>
        <a:lstStyle/>
        <a:p>
          <a:endParaRPr lang="es-ES"/>
        </a:p>
      </dgm:t>
    </dgm:pt>
    <dgm:pt modelId="{E869E816-E35B-4B74-934E-19F2C11FA183}" type="pres">
      <dgm:prSet presAssocID="{4F7FFF58-7977-44D0-8BB0-DCC3F7E4895E}" presName="textBox5a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1B96084-2398-4174-914F-4817221A319B}" type="pres">
      <dgm:prSet presAssocID="{1067A537-43F6-41A0-849D-C68C298C5D37}" presName="bullet5b" presStyleLbl="node1" presStyleIdx="1" presStyleCnt="5"/>
      <dgm:spPr/>
      <dgm:t>
        <a:bodyPr/>
        <a:lstStyle/>
        <a:p>
          <a:endParaRPr lang="es-ES"/>
        </a:p>
      </dgm:t>
    </dgm:pt>
    <dgm:pt modelId="{118CD180-05D2-4730-886C-0F36655B1003}" type="pres">
      <dgm:prSet presAssocID="{1067A537-43F6-41A0-849D-C68C298C5D37}" presName="textBox5b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557F595-6CC5-4535-9E8E-248E7ADDDB2D}" type="pres">
      <dgm:prSet presAssocID="{A3FCFC8E-F880-4C1B-84FE-80469BFFD901}" presName="bullet5c" presStyleLbl="node1" presStyleIdx="2" presStyleCnt="5"/>
      <dgm:spPr/>
      <dgm:t>
        <a:bodyPr/>
        <a:lstStyle/>
        <a:p>
          <a:endParaRPr lang="es-ES"/>
        </a:p>
      </dgm:t>
    </dgm:pt>
    <dgm:pt modelId="{FE8AE2E3-5455-4E8A-A52A-4E8DF9D8DBF4}" type="pres">
      <dgm:prSet presAssocID="{A3FCFC8E-F880-4C1B-84FE-80469BFFD901}" presName="textBox5c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B17C7BC-3BEF-4B0E-A627-5FBB1A82D7F0}" type="pres">
      <dgm:prSet presAssocID="{10F5D26A-CC70-40A3-92FD-08EF246DE6C3}" presName="bullet5d" presStyleLbl="node1" presStyleIdx="3" presStyleCnt="5"/>
      <dgm:spPr/>
      <dgm:t>
        <a:bodyPr/>
        <a:lstStyle/>
        <a:p>
          <a:endParaRPr lang="es-ES"/>
        </a:p>
      </dgm:t>
    </dgm:pt>
    <dgm:pt modelId="{6B7AB9EF-596C-47B8-9CDD-B9EED4609143}" type="pres">
      <dgm:prSet presAssocID="{10F5D26A-CC70-40A3-92FD-08EF246DE6C3}" presName="textBox5d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109A865-9C84-40AA-A0F8-CED4542F3D39}" type="pres">
      <dgm:prSet presAssocID="{5C87A6A1-38D2-4EA8-9DE5-25F43E86BA74}" presName="bullet5e" presStyleLbl="node1" presStyleIdx="4" presStyleCnt="5" custLinFactNeighborX="28781" custLinFactNeighborY="-19777"/>
      <dgm:spPr/>
      <dgm:t>
        <a:bodyPr/>
        <a:lstStyle/>
        <a:p>
          <a:endParaRPr lang="es-ES"/>
        </a:p>
      </dgm:t>
    </dgm:pt>
    <dgm:pt modelId="{DBC17722-1AB0-4D26-B449-C9AAA780BDAE}" type="pres">
      <dgm:prSet presAssocID="{5C87A6A1-38D2-4EA8-9DE5-25F43E86BA74}" presName="textBox5e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22DBD9BB-7CAF-45A2-B31C-FFE6267B1393}" type="presOf" srcId="{1067A537-43F6-41A0-849D-C68C298C5D37}" destId="{118CD180-05D2-4730-886C-0F36655B1003}" srcOrd="0" destOrd="0" presId="urn:microsoft.com/office/officeart/2005/8/layout/arrow2"/>
    <dgm:cxn modelId="{6294981E-188D-465D-82C9-31EAA51CA31A}" srcId="{360E6EAC-E10C-419E-B5D3-4CA4CB4CD537}" destId="{1067A537-43F6-41A0-849D-C68C298C5D37}" srcOrd="1" destOrd="0" parTransId="{A79A5DFA-B729-4CEB-A22B-CDFD2D90E025}" sibTransId="{0847444E-B1F4-409C-A015-4D6F75AD4369}"/>
    <dgm:cxn modelId="{1AD0D36C-80CF-4294-86A9-F6E9B3E0CE27}" type="presOf" srcId="{5C87A6A1-38D2-4EA8-9DE5-25F43E86BA74}" destId="{DBC17722-1AB0-4D26-B449-C9AAA780BDAE}" srcOrd="0" destOrd="0" presId="urn:microsoft.com/office/officeart/2005/8/layout/arrow2"/>
    <dgm:cxn modelId="{48C50303-C8FE-4351-AC4B-C4E39BFA6AD4}" srcId="{360E6EAC-E10C-419E-B5D3-4CA4CB4CD537}" destId="{10F5D26A-CC70-40A3-92FD-08EF246DE6C3}" srcOrd="3" destOrd="0" parTransId="{19B19B0E-044E-41DE-A8BB-D9A50DAEDCAB}" sibTransId="{B9289412-3AB6-4DA9-89CB-EC013797B2A2}"/>
    <dgm:cxn modelId="{C1D28266-DDA4-4BD4-8876-AA445756CFBC}" srcId="{360E6EAC-E10C-419E-B5D3-4CA4CB4CD537}" destId="{B10DFD81-CCE4-46FA-A208-9ABFCC4E899A}" srcOrd="5" destOrd="0" parTransId="{9E6955A8-B228-44CA-8FDF-723580ED0DD8}" sibTransId="{5925269C-FD14-4631-9685-2E35CB918C86}"/>
    <dgm:cxn modelId="{76C9F7B5-A6F7-4D48-9623-B66DBEF6B2FC}" srcId="{360E6EAC-E10C-419E-B5D3-4CA4CB4CD537}" destId="{A3FCFC8E-F880-4C1B-84FE-80469BFFD901}" srcOrd="2" destOrd="0" parTransId="{0A15D475-D967-4D9B-A4D3-EE600020EDAC}" sibTransId="{3379972C-0D97-4AF4-8476-AAA5B5A45653}"/>
    <dgm:cxn modelId="{F71B649C-FCA0-46DF-9FB8-E6392B20FE74}" srcId="{360E6EAC-E10C-419E-B5D3-4CA4CB4CD537}" destId="{5C87A6A1-38D2-4EA8-9DE5-25F43E86BA74}" srcOrd="4" destOrd="0" parTransId="{D52FC3DA-7EE9-4055-BC80-2C766D5710FB}" sibTransId="{5121310D-88DE-4607-9032-EAD2D5FF22D3}"/>
    <dgm:cxn modelId="{0D27BD1F-6769-4564-BFC1-B17460B5AF43}" srcId="{360E6EAC-E10C-419E-B5D3-4CA4CB4CD537}" destId="{4F7FFF58-7977-44D0-8BB0-DCC3F7E4895E}" srcOrd="0" destOrd="0" parTransId="{66CA63C3-9C80-40C8-BB1E-F06604C69970}" sibTransId="{FC42DD55-9E8E-49B1-810A-9E21DE5B3FA1}"/>
    <dgm:cxn modelId="{A2D2E1E3-2948-4AE5-9D0E-2C2BF80A2E34}" type="presOf" srcId="{A3FCFC8E-F880-4C1B-84FE-80469BFFD901}" destId="{FE8AE2E3-5455-4E8A-A52A-4E8DF9D8DBF4}" srcOrd="0" destOrd="0" presId="urn:microsoft.com/office/officeart/2005/8/layout/arrow2"/>
    <dgm:cxn modelId="{059882F3-E912-46C1-97F2-A31984D01803}" type="presOf" srcId="{360E6EAC-E10C-419E-B5D3-4CA4CB4CD537}" destId="{76C24A9A-C81A-47C1-A0C4-05AFAF3ABC7B}" srcOrd="0" destOrd="0" presId="urn:microsoft.com/office/officeart/2005/8/layout/arrow2"/>
    <dgm:cxn modelId="{C4881AEB-0430-484B-8A9A-070456B24AB7}" type="presOf" srcId="{10F5D26A-CC70-40A3-92FD-08EF246DE6C3}" destId="{6B7AB9EF-596C-47B8-9CDD-B9EED4609143}" srcOrd="0" destOrd="0" presId="urn:microsoft.com/office/officeart/2005/8/layout/arrow2"/>
    <dgm:cxn modelId="{5DC04B41-B105-4A1C-B183-E17DF9F66D06}" type="presOf" srcId="{4F7FFF58-7977-44D0-8BB0-DCC3F7E4895E}" destId="{E869E816-E35B-4B74-934E-19F2C11FA183}" srcOrd="0" destOrd="0" presId="urn:microsoft.com/office/officeart/2005/8/layout/arrow2"/>
    <dgm:cxn modelId="{F16A6B25-82EC-43D3-9029-A646E521F769}" type="presParOf" srcId="{76C24A9A-C81A-47C1-A0C4-05AFAF3ABC7B}" destId="{41603250-617D-419D-9BC5-AB17E8FDCCB4}" srcOrd="0" destOrd="0" presId="urn:microsoft.com/office/officeart/2005/8/layout/arrow2"/>
    <dgm:cxn modelId="{A24DA8E1-262F-49C3-99AB-DB088F41CB8A}" type="presParOf" srcId="{76C24A9A-C81A-47C1-A0C4-05AFAF3ABC7B}" destId="{C06B87FE-FFC9-43C8-B27C-7198B9279C86}" srcOrd="1" destOrd="0" presId="urn:microsoft.com/office/officeart/2005/8/layout/arrow2"/>
    <dgm:cxn modelId="{1E45EABA-8E54-46EB-9250-C45C118DE87B}" type="presParOf" srcId="{C06B87FE-FFC9-43C8-B27C-7198B9279C86}" destId="{B8C1C2D1-C8C5-4349-AE51-06A2EA7F2952}" srcOrd="0" destOrd="0" presId="urn:microsoft.com/office/officeart/2005/8/layout/arrow2"/>
    <dgm:cxn modelId="{CCDF5775-4BE1-44E2-BD7B-BEE28364CE14}" type="presParOf" srcId="{C06B87FE-FFC9-43C8-B27C-7198B9279C86}" destId="{E869E816-E35B-4B74-934E-19F2C11FA183}" srcOrd="1" destOrd="0" presId="urn:microsoft.com/office/officeart/2005/8/layout/arrow2"/>
    <dgm:cxn modelId="{2C36A92C-38B7-4E2F-AB90-C2A4D629F2AB}" type="presParOf" srcId="{C06B87FE-FFC9-43C8-B27C-7198B9279C86}" destId="{E1B96084-2398-4174-914F-4817221A319B}" srcOrd="2" destOrd="0" presId="urn:microsoft.com/office/officeart/2005/8/layout/arrow2"/>
    <dgm:cxn modelId="{44A168F4-2B51-47D1-99A0-59948B1D1523}" type="presParOf" srcId="{C06B87FE-FFC9-43C8-B27C-7198B9279C86}" destId="{118CD180-05D2-4730-886C-0F36655B1003}" srcOrd="3" destOrd="0" presId="urn:microsoft.com/office/officeart/2005/8/layout/arrow2"/>
    <dgm:cxn modelId="{28426DD8-0D61-4985-8434-B17C2AD2EAA4}" type="presParOf" srcId="{C06B87FE-FFC9-43C8-B27C-7198B9279C86}" destId="{D557F595-6CC5-4535-9E8E-248E7ADDDB2D}" srcOrd="4" destOrd="0" presId="urn:microsoft.com/office/officeart/2005/8/layout/arrow2"/>
    <dgm:cxn modelId="{D4D0E9AA-D897-4F56-94B7-4E601192314A}" type="presParOf" srcId="{C06B87FE-FFC9-43C8-B27C-7198B9279C86}" destId="{FE8AE2E3-5455-4E8A-A52A-4E8DF9D8DBF4}" srcOrd="5" destOrd="0" presId="urn:microsoft.com/office/officeart/2005/8/layout/arrow2"/>
    <dgm:cxn modelId="{BB4B7793-2AB4-498F-8A29-ACA498C7BF0F}" type="presParOf" srcId="{C06B87FE-FFC9-43C8-B27C-7198B9279C86}" destId="{EB17C7BC-3BEF-4B0E-A627-5FBB1A82D7F0}" srcOrd="6" destOrd="0" presId="urn:microsoft.com/office/officeart/2005/8/layout/arrow2"/>
    <dgm:cxn modelId="{E0B6FF0E-C761-493D-BCC1-A672735E7BA2}" type="presParOf" srcId="{C06B87FE-FFC9-43C8-B27C-7198B9279C86}" destId="{6B7AB9EF-596C-47B8-9CDD-B9EED4609143}" srcOrd="7" destOrd="0" presId="urn:microsoft.com/office/officeart/2005/8/layout/arrow2"/>
    <dgm:cxn modelId="{8ADDB442-61C4-41DB-A269-C810843D8F8D}" type="presParOf" srcId="{C06B87FE-FFC9-43C8-B27C-7198B9279C86}" destId="{0109A865-9C84-40AA-A0F8-CED4542F3D39}" srcOrd="8" destOrd="0" presId="urn:microsoft.com/office/officeart/2005/8/layout/arrow2"/>
    <dgm:cxn modelId="{2E17F268-0D8F-4945-9B35-17FEC8E89EB6}" type="presParOf" srcId="{C06B87FE-FFC9-43C8-B27C-7198B9279C86}" destId="{DBC17722-1AB0-4D26-B449-C9AAA780BDAE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87560798-0F95-40A4-A9C9-4E99269DA8BD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s-ES"/>
        </a:p>
      </dgm:t>
    </dgm:pt>
    <dgm:pt modelId="{DA038C41-E8BD-42D6-A443-5EBE6E46DDED}">
      <dgm:prSet phldrT="[Texto]" custT="1">
        <dgm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pPr algn="ctr"/>
          <a:r>
            <a:rPr lang="es-ES" sz="1800" b="1" dirty="0" smtClean="0"/>
            <a:t>Características de esta dos acciones</a:t>
          </a:r>
          <a:endParaRPr lang="es-ES" sz="1800" b="1" dirty="0"/>
        </a:p>
      </dgm:t>
    </dgm:pt>
    <dgm:pt modelId="{7CBEC396-1C69-4BF6-AFBC-B9D66C18937C}" type="parTrans" cxnId="{2AFB72F0-9066-4220-B985-3DB4511DA860}">
      <dgm:prSet/>
      <dgm:spPr/>
      <dgm:t>
        <a:bodyPr/>
        <a:lstStyle/>
        <a:p>
          <a:endParaRPr lang="es-ES"/>
        </a:p>
      </dgm:t>
    </dgm:pt>
    <dgm:pt modelId="{5705B14F-42A9-4A96-BCDA-A75E50204C94}" type="sibTrans" cxnId="{2AFB72F0-9066-4220-B985-3DB4511DA860}">
      <dgm:prSet/>
      <dgm:spPr/>
      <dgm:t>
        <a:bodyPr/>
        <a:lstStyle/>
        <a:p>
          <a:endParaRPr lang="es-ES"/>
        </a:p>
      </dgm:t>
    </dgm:pt>
    <dgm:pt modelId="{36B118A4-054C-49A7-B3D0-93A257B91D29}" type="pres">
      <dgm:prSet presAssocID="{87560798-0F95-40A4-A9C9-4E99269DA8B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A5969144-E3BA-4CAA-B3AB-31CA8C13D338}" type="pres">
      <dgm:prSet presAssocID="{DA038C41-E8BD-42D6-A443-5EBE6E46DDED}" presName="parentText" presStyleLbl="node1" presStyleIdx="0" presStyleCnt="1" custScaleY="536020" custLinFactNeighborX="-300" custLinFactNeighborY="81927">
        <dgm:presLayoutVars>
          <dgm:chMax val="0"/>
          <dgm:bulletEnabled val="1"/>
        </dgm:presLayoutVars>
      </dgm:prSet>
      <dgm:spPr>
        <a:prstGeom prst="flowChartMagneticTape">
          <a:avLst/>
        </a:prstGeom>
      </dgm:spPr>
      <dgm:t>
        <a:bodyPr/>
        <a:lstStyle/>
        <a:p>
          <a:endParaRPr lang="es-ES"/>
        </a:p>
      </dgm:t>
    </dgm:pt>
  </dgm:ptLst>
  <dgm:cxnLst>
    <dgm:cxn modelId="{EE5CC55C-1937-4406-BD05-09BF08F8A663}" type="presOf" srcId="{DA038C41-E8BD-42D6-A443-5EBE6E46DDED}" destId="{A5969144-E3BA-4CAA-B3AB-31CA8C13D338}" srcOrd="0" destOrd="0" presId="urn:microsoft.com/office/officeart/2005/8/layout/vList2"/>
    <dgm:cxn modelId="{2AFB72F0-9066-4220-B985-3DB4511DA860}" srcId="{87560798-0F95-40A4-A9C9-4E99269DA8BD}" destId="{DA038C41-E8BD-42D6-A443-5EBE6E46DDED}" srcOrd="0" destOrd="0" parTransId="{7CBEC396-1C69-4BF6-AFBC-B9D66C18937C}" sibTransId="{5705B14F-42A9-4A96-BCDA-A75E50204C94}"/>
    <dgm:cxn modelId="{37927B4B-5AC8-4A37-B938-61A10FBD4B0B}" type="presOf" srcId="{87560798-0F95-40A4-A9C9-4E99269DA8BD}" destId="{36B118A4-054C-49A7-B3D0-93A257B91D29}" srcOrd="0" destOrd="0" presId="urn:microsoft.com/office/officeart/2005/8/layout/vList2"/>
    <dgm:cxn modelId="{25DD86AD-AB4F-4AB1-9896-CF34540EEA36}" type="presParOf" srcId="{36B118A4-054C-49A7-B3D0-93A257B91D29}" destId="{A5969144-E3BA-4CAA-B3AB-31CA8C13D33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45AA27C4-902E-4FA1-96D3-B54DB9215C48}" type="doc">
      <dgm:prSet loTypeId="urn:microsoft.com/office/officeart/2005/8/layout/gear1" loCatId="cycle" qsTypeId="urn:microsoft.com/office/officeart/2005/8/quickstyle/simple1" qsCatId="simple" csTypeId="urn:microsoft.com/office/officeart/2005/8/colors/colorful4" csCatId="colorful" phldr="1"/>
      <dgm:spPr/>
    </dgm:pt>
    <dgm:pt modelId="{6FFC81D0-7E6F-422D-B71C-A409594E13AB}">
      <dgm:prSet phldrT="[Texto]" custT="1">
        <dgm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ES" sz="1800" dirty="0" smtClean="0"/>
            <a:t>¿Cómo iniciar un proyecto KA2? </a:t>
          </a:r>
          <a:endParaRPr lang="es-ES" sz="1800" dirty="0"/>
        </a:p>
      </dgm:t>
    </dgm:pt>
    <dgm:pt modelId="{DFE6CD69-0DEE-405D-BC12-30EB18866543}" type="parTrans" cxnId="{4C9567A2-8628-477A-87BF-C36422C2BDA3}">
      <dgm:prSet/>
      <dgm:spPr/>
      <dgm:t>
        <a:bodyPr/>
        <a:lstStyle/>
        <a:p>
          <a:endParaRPr lang="es-ES"/>
        </a:p>
      </dgm:t>
    </dgm:pt>
    <dgm:pt modelId="{F03B9807-AB21-449A-A29E-D9AD21498BAA}" type="sibTrans" cxnId="{4C9567A2-8628-477A-87BF-C36422C2BDA3}">
      <dgm:prSet/>
      <dgm:spPr/>
      <dgm:t>
        <a:bodyPr/>
        <a:lstStyle/>
        <a:p>
          <a:endParaRPr lang="es-ES"/>
        </a:p>
      </dgm:t>
    </dgm:pt>
    <dgm:pt modelId="{C7D97F16-61D4-493C-AEB3-9D8AEFF36754}" type="pres">
      <dgm:prSet presAssocID="{45AA27C4-902E-4FA1-96D3-B54DB9215C48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8B2A0DE7-A516-43BE-AB95-CED3380E938C}" type="pres">
      <dgm:prSet presAssocID="{6FFC81D0-7E6F-422D-B71C-A409594E13AB}" presName="gear1" presStyleLbl="node1" presStyleIdx="0" presStyleCnt="1" custLinFactNeighborX="-95167" custLinFactNeighborY="-21731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D4F5928-4A86-4244-9EF9-5D7401210417}" type="pres">
      <dgm:prSet presAssocID="{6FFC81D0-7E6F-422D-B71C-A409594E13AB}" presName="gear1srcNode" presStyleLbl="node1" presStyleIdx="0" presStyleCnt="1"/>
      <dgm:spPr/>
      <dgm:t>
        <a:bodyPr/>
        <a:lstStyle/>
        <a:p>
          <a:endParaRPr lang="es-ES"/>
        </a:p>
      </dgm:t>
    </dgm:pt>
    <dgm:pt modelId="{325D53CF-F0E5-4C57-B9E7-E5F2744C4C50}" type="pres">
      <dgm:prSet presAssocID="{6FFC81D0-7E6F-422D-B71C-A409594E13AB}" presName="gear1dstNode" presStyleLbl="node1" presStyleIdx="0" presStyleCnt="1"/>
      <dgm:spPr/>
      <dgm:t>
        <a:bodyPr/>
        <a:lstStyle/>
        <a:p>
          <a:endParaRPr lang="es-ES"/>
        </a:p>
      </dgm:t>
    </dgm:pt>
    <dgm:pt modelId="{EB59D697-27F3-4BFE-81B0-76E4D8214125}" type="pres">
      <dgm:prSet presAssocID="{F03B9807-AB21-449A-A29E-D9AD21498BAA}" presName="connector1" presStyleLbl="sibTrans2D1" presStyleIdx="0" presStyleCnt="1" custLinFactNeighborX="-79100" custLinFactNeighborY="-15322"/>
      <dgm:spPr/>
      <dgm:t>
        <a:bodyPr/>
        <a:lstStyle/>
        <a:p>
          <a:endParaRPr lang="es-ES"/>
        </a:p>
      </dgm:t>
    </dgm:pt>
  </dgm:ptLst>
  <dgm:cxnLst>
    <dgm:cxn modelId="{F161830E-2873-480E-8076-ECF142110D5C}" type="presOf" srcId="{6FFC81D0-7E6F-422D-B71C-A409594E13AB}" destId="{325D53CF-F0E5-4C57-B9E7-E5F2744C4C50}" srcOrd="2" destOrd="0" presId="urn:microsoft.com/office/officeart/2005/8/layout/gear1"/>
    <dgm:cxn modelId="{9DF8E5D9-D38C-40EE-A725-A63D2D78000F}" type="presOf" srcId="{6FFC81D0-7E6F-422D-B71C-A409594E13AB}" destId="{3D4F5928-4A86-4244-9EF9-5D7401210417}" srcOrd="1" destOrd="0" presId="urn:microsoft.com/office/officeart/2005/8/layout/gear1"/>
    <dgm:cxn modelId="{FA0A6BBA-BE60-484F-8CEB-B91D2C9A9AD9}" type="presOf" srcId="{6FFC81D0-7E6F-422D-B71C-A409594E13AB}" destId="{8B2A0DE7-A516-43BE-AB95-CED3380E938C}" srcOrd="0" destOrd="0" presId="urn:microsoft.com/office/officeart/2005/8/layout/gear1"/>
    <dgm:cxn modelId="{4C9567A2-8628-477A-87BF-C36422C2BDA3}" srcId="{45AA27C4-902E-4FA1-96D3-B54DB9215C48}" destId="{6FFC81D0-7E6F-422D-B71C-A409594E13AB}" srcOrd="0" destOrd="0" parTransId="{DFE6CD69-0DEE-405D-BC12-30EB18866543}" sibTransId="{F03B9807-AB21-449A-A29E-D9AD21498BAA}"/>
    <dgm:cxn modelId="{765C26D7-D531-47C0-B8F2-21E047D14469}" type="presOf" srcId="{45AA27C4-902E-4FA1-96D3-B54DB9215C48}" destId="{C7D97F16-61D4-493C-AEB3-9D8AEFF36754}" srcOrd="0" destOrd="0" presId="urn:microsoft.com/office/officeart/2005/8/layout/gear1"/>
    <dgm:cxn modelId="{5FCB5FB6-F9AD-4C9B-A816-88C17FF5401C}" type="presOf" srcId="{F03B9807-AB21-449A-A29E-D9AD21498BAA}" destId="{EB59D697-27F3-4BFE-81B0-76E4D8214125}" srcOrd="0" destOrd="0" presId="urn:microsoft.com/office/officeart/2005/8/layout/gear1"/>
    <dgm:cxn modelId="{D8498BA7-980E-4938-98F7-92A4E731780E}" type="presParOf" srcId="{C7D97F16-61D4-493C-AEB3-9D8AEFF36754}" destId="{8B2A0DE7-A516-43BE-AB95-CED3380E938C}" srcOrd="0" destOrd="0" presId="urn:microsoft.com/office/officeart/2005/8/layout/gear1"/>
    <dgm:cxn modelId="{78337214-D835-4107-9F36-5DABA97E9367}" type="presParOf" srcId="{C7D97F16-61D4-493C-AEB3-9D8AEFF36754}" destId="{3D4F5928-4A86-4244-9EF9-5D7401210417}" srcOrd="1" destOrd="0" presId="urn:microsoft.com/office/officeart/2005/8/layout/gear1"/>
    <dgm:cxn modelId="{5C5450E0-5C59-4760-B2B5-7F9F919D0C2B}" type="presParOf" srcId="{C7D97F16-61D4-493C-AEB3-9D8AEFF36754}" destId="{325D53CF-F0E5-4C57-B9E7-E5F2744C4C50}" srcOrd="2" destOrd="0" presId="urn:microsoft.com/office/officeart/2005/8/layout/gear1"/>
    <dgm:cxn modelId="{B1A6007D-755F-4962-B824-5C29B7654A9F}" type="presParOf" srcId="{C7D97F16-61D4-493C-AEB3-9D8AEFF36754}" destId="{EB59D697-27F3-4BFE-81B0-76E4D8214125}" srcOrd="3" destOrd="0" presId="urn:microsoft.com/office/officeart/2005/8/layout/gear1"/>
  </dgm:cxnLst>
  <dgm:bg/>
  <dgm:whole/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7CE3F34C-549C-4AA3-BBC5-6ADB717AC8EA}" type="doc">
      <dgm:prSet loTypeId="urn:microsoft.com/office/officeart/2005/8/layout/list1" loCatId="list" qsTypeId="urn:microsoft.com/office/officeart/2005/8/quickstyle/simple3" qsCatId="simple" csTypeId="urn:microsoft.com/office/officeart/2005/8/colors/accent4_4" csCatId="accent4" phldr="1"/>
      <dgm:spPr/>
      <dgm:t>
        <a:bodyPr/>
        <a:lstStyle/>
        <a:p>
          <a:endParaRPr lang="es-ES"/>
        </a:p>
      </dgm:t>
    </dgm:pt>
    <dgm:pt modelId="{06A6598B-1C2A-45C3-82AF-48AB32496ADE}">
      <dgm:prSet phldrT="[Texto]"/>
      <dgm:spPr/>
      <dgm:t>
        <a:bodyPr/>
        <a:lstStyle/>
        <a:p>
          <a:r>
            <a:rPr lang="es-ES" dirty="0" smtClean="0"/>
            <a:t>Coordinador</a:t>
          </a:r>
          <a:endParaRPr lang="es-ES" dirty="0"/>
        </a:p>
      </dgm:t>
    </dgm:pt>
    <dgm:pt modelId="{8D3BD68E-7212-4897-8A69-181E39040185}" type="parTrans" cxnId="{42411FA9-F875-4548-A584-818278D631D3}">
      <dgm:prSet/>
      <dgm:spPr/>
      <dgm:t>
        <a:bodyPr/>
        <a:lstStyle/>
        <a:p>
          <a:endParaRPr lang="es-ES"/>
        </a:p>
      </dgm:t>
    </dgm:pt>
    <dgm:pt modelId="{3F071F6B-CC8D-4426-B437-AB3A953A1385}" type="sibTrans" cxnId="{42411FA9-F875-4548-A584-818278D631D3}">
      <dgm:prSet/>
      <dgm:spPr/>
      <dgm:t>
        <a:bodyPr/>
        <a:lstStyle/>
        <a:p>
          <a:endParaRPr lang="es-ES"/>
        </a:p>
      </dgm:t>
    </dgm:pt>
    <dgm:pt modelId="{8A05BD61-90E4-4AE4-AF82-C7EBC7ACF3EB}">
      <dgm:prSet phldrT="[Texto]"/>
      <dgm:spPr/>
      <dgm:t>
        <a:bodyPr/>
        <a:lstStyle/>
        <a:p>
          <a:r>
            <a:rPr lang="es-ES" dirty="0" smtClean="0"/>
            <a:t>Socio</a:t>
          </a:r>
          <a:endParaRPr lang="es-ES" dirty="0"/>
        </a:p>
      </dgm:t>
    </dgm:pt>
    <dgm:pt modelId="{0DDE7CEB-B3CB-43AB-85C1-3BD756A5274D}" type="parTrans" cxnId="{1E68EC6A-9D9D-4096-BF2B-8B1AAF2C67DF}">
      <dgm:prSet/>
      <dgm:spPr/>
      <dgm:t>
        <a:bodyPr/>
        <a:lstStyle/>
        <a:p>
          <a:endParaRPr lang="es-ES"/>
        </a:p>
      </dgm:t>
    </dgm:pt>
    <dgm:pt modelId="{40EE3800-935F-4B83-AF8E-9B9CDD206CD9}" type="sibTrans" cxnId="{1E68EC6A-9D9D-4096-BF2B-8B1AAF2C67DF}">
      <dgm:prSet/>
      <dgm:spPr/>
      <dgm:t>
        <a:bodyPr/>
        <a:lstStyle/>
        <a:p>
          <a:endParaRPr lang="es-ES"/>
        </a:p>
      </dgm:t>
    </dgm:pt>
    <dgm:pt modelId="{C3F1ABC7-7593-4130-996B-9304AA0EE790}">
      <dgm:prSet phldrT="[Texto]"/>
      <dgm:spPr/>
      <dgm:t>
        <a:bodyPr/>
        <a:lstStyle/>
        <a:p>
          <a:r>
            <a:rPr lang="es-ES" dirty="0" smtClean="0"/>
            <a:t>E-</a:t>
          </a:r>
          <a:r>
            <a:rPr lang="es-ES" dirty="0" err="1" smtClean="0"/>
            <a:t>twinning</a:t>
          </a:r>
          <a:endParaRPr lang="es-ES" dirty="0"/>
        </a:p>
      </dgm:t>
    </dgm:pt>
    <dgm:pt modelId="{C7F0C16A-85EA-40EC-BD6E-E16A59D863B5}" type="parTrans" cxnId="{9692C148-CD82-4F9B-91F2-A7CD7AA50880}">
      <dgm:prSet/>
      <dgm:spPr/>
      <dgm:t>
        <a:bodyPr/>
        <a:lstStyle/>
        <a:p>
          <a:endParaRPr lang="es-ES"/>
        </a:p>
      </dgm:t>
    </dgm:pt>
    <dgm:pt modelId="{9C7305FD-A7EC-4A1E-BB53-56ED4A3F812B}" type="sibTrans" cxnId="{9692C148-CD82-4F9B-91F2-A7CD7AA50880}">
      <dgm:prSet/>
      <dgm:spPr/>
      <dgm:t>
        <a:bodyPr/>
        <a:lstStyle/>
        <a:p>
          <a:endParaRPr lang="es-ES"/>
        </a:p>
      </dgm:t>
    </dgm:pt>
    <dgm:pt modelId="{4647A699-4478-4524-98CE-2785CC19B075}" type="pres">
      <dgm:prSet presAssocID="{7CE3F34C-549C-4AA3-BBC5-6ADB717AC8E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DD2B030D-504E-4D5D-B3CF-DCBE6624C62A}" type="pres">
      <dgm:prSet presAssocID="{06A6598B-1C2A-45C3-82AF-48AB32496ADE}" presName="parentLin" presStyleCnt="0"/>
      <dgm:spPr/>
    </dgm:pt>
    <dgm:pt modelId="{2BF052C0-6B7C-4939-924C-EE375CFB7CB8}" type="pres">
      <dgm:prSet presAssocID="{06A6598B-1C2A-45C3-82AF-48AB32496ADE}" presName="parentLeftMargin" presStyleLbl="node1" presStyleIdx="0" presStyleCnt="3"/>
      <dgm:spPr/>
      <dgm:t>
        <a:bodyPr/>
        <a:lstStyle/>
        <a:p>
          <a:endParaRPr lang="es-ES"/>
        </a:p>
      </dgm:t>
    </dgm:pt>
    <dgm:pt modelId="{1EA73A46-F06C-4932-92E5-FE41575AB408}" type="pres">
      <dgm:prSet presAssocID="{06A6598B-1C2A-45C3-82AF-48AB32496AD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44AFCB8-96B9-4EEE-B0B7-3D2408A13EAE}" type="pres">
      <dgm:prSet presAssocID="{06A6598B-1C2A-45C3-82AF-48AB32496ADE}" presName="negativeSpace" presStyleCnt="0"/>
      <dgm:spPr/>
    </dgm:pt>
    <dgm:pt modelId="{ED26AC85-77D0-4FC0-8C39-8BF8903BD5CA}" type="pres">
      <dgm:prSet presAssocID="{06A6598B-1C2A-45C3-82AF-48AB32496ADE}" presName="childText" presStyleLbl="conFgAcc1" presStyleIdx="0" presStyleCnt="3" custLinFactNeighborX="781" custLinFactNeighborY="-2183">
        <dgm:presLayoutVars>
          <dgm:bulletEnabled val="1"/>
        </dgm:presLayoutVars>
      </dgm:prSet>
      <dgm:spPr/>
    </dgm:pt>
    <dgm:pt modelId="{F4FF67F0-63E9-410D-8110-54402F3896A9}" type="pres">
      <dgm:prSet presAssocID="{3F071F6B-CC8D-4426-B437-AB3A953A1385}" presName="spaceBetweenRectangles" presStyleCnt="0"/>
      <dgm:spPr/>
    </dgm:pt>
    <dgm:pt modelId="{C5D15917-C4EE-4081-937B-D6EB3CDB4805}" type="pres">
      <dgm:prSet presAssocID="{8A05BD61-90E4-4AE4-AF82-C7EBC7ACF3EB}" presName="parentLin" presStyleCnt="0"/>
      <dgm:spPr/>
    </dgm:pt>
    <dgm:pt modelId="{DDBCB69C-812E-4EC5-8098-AD718F7D61BE}" type="pres">
      <dgm:prSet presAssocID="{8A05BD61-90E4-4AE4-AF82-C7EBC7ACF3EB}" presName="parentLeftMargin" presStyleLbl="node1" presStyleIdx="0" presStyleCnt="3"/>
      <dgm:spPr/>
      <dgm:t>
        <a:bodyPr/>
        <a:lstStyle/>
        <a:p>
          <a:endParaRPr lang="es-ES"/>
        </a:p>
      </dgm:t>
    </dgm:pt>
    <dgm:pt modelId="{AF88A556-E064-4CD3-8273-EE4794CDBA35}" type="pres">
      <dgm:prSet presAssocID="{8A05BD61-90E4-4AE4-AF82-C7EBC7ACF3EB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BBDF7BD-E0B2-4EB9-8E84-006C680C457C}" type="pres">
      <dgm:prSet presAssocID="{8A05BD61-90E4-4AE4-AF82-C7EBC7ACF3EB}" presName="negativeSpace" presStyleCnt="0"/>
      <dgm:spPr/>
    </dgm:pt>
    <dgm:pt modelId="{8AAE786F-453C-4E25-988D-C4333007F156}" type="pres">
      <dgm:prSet presAssocID="{8A05BD61-90E4-4AE4-AF82-C7EBC7ACF3EB}" presName="childText" presStyleLbl="conFgAcc1" presStyleIdx="1" presStyleCnt="3">
        <dgm:presLayoutVars>
          <dgm:bulletEnabled val="1"/>
        </dgm:presLayoutVars>
      </dgm:prSet>
      <dgm:spPr/>
    </dgm:pt>
    <dgm:pt modelId="{6894B9D9-3FDD-435C-843D-0E5638F9A783}" type="pres">
      <dgm:prSet presAssocID="{40EE3800-935F-4B83-AF8E-9B9CDD206CD9}" presName="spaceBetweenRectangles" presStyleCnt="0"/>
      <dgm:spPr/>
    </dgm:pt>
    <dgm:pt modelId="{26B4F89F-E809-4020-9294-42C497B51BEF}" type="pres">
      <dgm:prSet presAssocID="{C3F1ABC7-7593-4130-996B-9304AA0EE790}" presName="parentLin" presStyleCnt="0"/>
      <dgm:spPr/>
    </dgm:pt>
    <dgm:pt modelId="{134D4A80-C862-41BE-85F7-104F242D7E8C}" type="pres">
      <dgm:prSet presAssocID="{C3F1ABC7-7593-4130-996B-9304AA0EE790}" presName="parentLeftMargin" presStyleLbl="node1" presStyleIdx="1" presStyleCnt="3"/>
      <dgm:spPr/>
      <dgm:t>
        <a:bodyPr/>
        <a:lstStyle/>
        <a:p>
          <a:endParaRPr lang="es-ES"/>
        </a:p>
      </dgm:t>
    </dgm:pt>
    <dgm:pt modelId="{01440E90-1256-40B5-9280-BBA685F53292}" type="pres">
      <dgm:prSet presAssocID="{C3F1ABC7-7593-4130-996B-9304AA0EE790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12599F1-9B7D-4A03-8AFD-A672DBD964AF}" type="pres">
      <dgm:prSet presAssocID="{C3F1ABC7-7593-4130-996B-9304AA0EE790}" presName="negativeSpace" presStyleCnt="0"/>
      <dgm:spPr/>
    </dgm:pt>
    <dgm:pt modelId="{9884D420-32CF-4773-AE61-295D8D354CD9}" type="pres">
      <dgm:prSet presAssocID="{C3F1ABC7-7593-4130-996B-9304AA0EE790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5C47843-FD19-4E99-A9E5-2957C6A3FA6D}" type="presOf" srcId="{8A05BD61-90E4-4AE4-AF82-C7EBC7ACF3EB}" destId="{AF88A556-E064-4CD3-8273-EE4794CDBA35}" srcOrd="1" destOrd="0" presId="urn:microsoft.com/office/officeart/2005/8/layout/list1"/>
    <dgm:cxn modelId="{F988C50B-0558-4E05-8C58-3FDD086D6113}" type="presOf" srcId="{C3F1ABC7-7593-4130-996B-9304AA0EE790}" destId="{134D4A80-C862-41BE-85F7-104F242D7E8C}" srcOrd="0" destOrd="0" presId="urn:microsoft.com/office/officeart/2005/8/layout/list1"/>
    <dgm:cxn modelId="{E765690D-16A5-455B-8F68-3C7B6BE24069}" type="presOf" srcId="{06A6598B-1C2A-45C3-82AF-48AB32496ADE}" destId="{1EA73A46-F06C-4932-92E5-FE41575AB408}" srcOrd="1" destOrd="0" presId="urn:microsoft.com/office/officeart/2005/8/layout/list1"/>
    <dgm:cxn modelId="{71B683E0-37CF-43AB-BDB4-6EF634D53468}" type="presOf" srcId="{8A05BD61-90E4-4AE4-AF82-C7EBC7ACF3EB}" destId="{DDBCB69C-812E-4EC5-8098-AD718F7D61BE}" srcOrd="0" destOrd="0" presId="urn:microsoft.com/office/officeart/2005/8/layout/list1"/>
    <dgm:cxn modelId="{9692C148-CD82-4F9B-91F2-A7CD7AA50880}" srcId="{7CE3F34C-549C-4AA3-BBC5-6ADB717AC8EA}" destId="{C3F1ABC7-7593-4130-996B-9304AA0EE790}" srcOrd="2" destOrd="0" parTransId="{C7F0C16A-85EA-40EC-BD6E-E16A59D863B5}" sibTransId="{9C7305FD-A7EC-4A1E-BB53-56ED4A3F812B}"/>
    <dgm:cxn modelId="{1E68EC6A-9D9D-4096-BF2B-8B1AAF2C67DF}" srcId="{7CE3F34C-549C-4AA3-BBC5-6ADB717AC8EA}" destId="{8A05BD61-90E4-4AE4-AF82-C7EBC7ACF3EB}" srcOrd="1" destOrd="0" parTransId="{0DDE7CEB-B3CB-43AB-85C1-3BD756A5274D}" sibTransId="{40EE3800-935F-4B83-AF8E-9B9CDD206CD9}"/>
    <dgm:cxn modelId="{CF199A64-FD8A-4645-A294-B6AECF7702E1}" type="presOf" srcId="{06A6598B-1C2A-45C3-82AF-48AB32496ADE}" destId="{2BF052C0-6B7C-4939-924C-EE375CFB7CB8}" srcOrd="0" destOrd="0" presId="urn:microsoft.com/office/officeart/2005/8/layout/list1"/>
    <dgm:cxn modelId="{226D831F-D730-4D4A-9578-75C5D31B0FB8}" type="presOf" srcId="{7CE3F34C-549C-4AA3-BBC5-6ADB717AC8EA}" destId="{4647A699-4478-4524-98CE-2785CC19B075}" srcOrd="0" destOrd="0" presId="urn:microsoft.com/office/officeart/2005/8/layout/list1"/>
    <dgm:cxn modelId="{CBA1AE92-FFEB-4D70-8930-47196693B6F2}" type="presOf" srcId="{C3F1ABC7-7593-4130-996B-9304AA0EE790}" destId="{01440E90-1256-40B5-9280-BBA685F53292}" srcOrd="1" destOrd="0" presId="urn:microsoft.com/office/officeart/2005/8/layout/list1"/>
    <dgm:cxn modelId="{42411FA9-F875-4548-A584-818278D631D3}" srcId="{7CE3F34C-549C-4AA3-BBC5-6ADB717AC8EA}" destId="{06A6598B-1C2A-45C3-82AF-48AB32496ADE}" srcOrd="0" destOrd="0" parTransId="{8D3BD68E-7212-4897-8A69-181E39040185}" sibTransId="{3F071F6B-CC8D-4426-B437-AB3A953A1385}"/>
    <dgm:cxn modelId="{25CF69E2-693B-42A7-B624-7AB871543037}" type="presParOf" srcId="{4647A699-4478-4524-98CE-2785CC19B075}" destId="{DD2B030D-504E-4D5D-B3CF-DCBE6624C62A}" srcOrd="0" destOrd="0" presId="urn:microsoft.com/office/officeart/2005/8/layout/list1"/>
    <dgm:cxn modelId="{6FAD827F-6C0A-45FF-B5D9-4038B5B58400}" type="presParOf" srcId="{DD2B030D-504E-4D5D-B3CF-DCBE6624C62A}" destId="{2BF052C0-6B7C-4939-924C-EE375CFB7CB8}" srcOrd="0" destOrd="0" presId="urn:microsoft.com/office/officeart/2005/8/layout/list1"/>
    <dgm:cxn modelId="{86D3B35E-932F-4E04-8EFE-C1CF98DE4619}" type="presParOf" srcId="{DD2B030D-504E-4D5D-B3CF-DCBE6624C62A}" destId="{1EA73A46-F06C-4932-92E5-FE41575AB408}" srcOrd="1" destOrd="0" presId="urn:microsoft.com/office/officeart/2005/8/layout/list1"/>
    <dgm:cxn modelId="{7EA9ED23-8FBD-447D-A291-4B7D1F0E8156}" type="presParOf" srcId="{4647A699-4478-4524-98CE-2785CC19B075}" destId="{144AFCB8-96B9-4EEE-B0B7-3D2408A13EAE}" srcOrd="1" destOrd="0" presId="urn:microsoft.com/office/officeart/2005/8/layout/list1"/>
    <dgm:cxn modelId="{D58441B0-58E5-46DC-B1FA-2E4315A4439B}" type="presParOf" srcId="{4647A699-4478-4524-98CE-2785CC19B075}" destId="{ED26AC85-77D0-4FC0-8C39-8BF8903BD5CA}" srcOrd="2" destOrd="0" presId="urn:microsoft.com/office/officeart/2005/8/layout/list1"/>
    <dgm:cxn modelId="{2B9A5FBF-761C-4DBE-9DE7-28272141A296}" type="presParOf" srcId="{4647A699-4478-4524-98CE-2785CC19B075}" destId="{F4FF67F0-63E9-410D-8110-54402F3896A9}" srcOrd="3" destOrd="0" presId="urn:microsoft.com/office/officeart/2005/8/layout/list1"/>
    <dgm:cxn modelId="{67CFB9AD-84A5-4AC0-9D91-56F5239673A3}" type="presParOf" srcId="{4647A699-4478-4524-98CE-2785CC19B075}" destId="{C5D15917-C4EE-4081-937B-D6EB3CDB4805}" srcOrd="4" destOrd="0" presId="urn:microsoft.com/office/officeart/2005/8/layout/list1"/>
    <dgm:cxn modelId="{2556B6D5-CDEC-43F9-9B21-3A95F58D78E4}" type="presParOf" srcId="{C5D15917-C4EE-4081-937B-D6EB3CDB4805}" destId="{DDBCB69C-812E-4EC5-8098-AD718F7D61BE}" srcOrd="0" destOrd="0" presId="urn:microsoft.com/office/officeart/2005/8/layout/list1"/>
    <dgm:cxn modelId="{97CE2D15-EEA3-4DB8-84C9-2B0DDF78F478}" type="presParOf" srcId="{C5D15917-C4EE-4081-937B-D6EB3CDB4805}" destId="{AF88A556-E064-4CD3-8273-EE4794CDBA35}" srcOrd="1" destOrd="0" presId="urn:microsoft.com/office/officeart/2005/8/layout/list1"/>
    <dgm:cxn modelId="{59060EA9-E5D1-4788-8C72-194AD40959A4}" type="presParOf" srcId="{4647A699-4478-4524-98CE-2785CC19B075}" destId="{4BBDF7BD-E0B2-4EB9-8E84-006C680C457C}" srcOrd="5" destOrd="0" presId="urn:microsoft.com/office/officeart/2005/8/layout/list1"/>
    <dgm:cxn modelId="{99A49D52-A445-406C-9CE0-0A1F9CD7E8F1}" type="presParOf" srcId="{4647A699-4478-4524-98CE-2785CC19B075}" destId="{8AAE786F-453C-4E25-988D-C4333007F156}" srcOrd="6" destOrd="0" presId="urn:microsoft.com/office/officeart/2005/8/layout/list1"/>
    <dgm:cxn modelId="{F4241B7C-9318-4872-BED9-77B81E91AB5C}" type="presParOf" srcId="{4647A699-4478-4524-98CE-2785CC19B075}" destId="{6894B9D9-3FDD-435C-843D-0E5638F9A783}" srcOrd="7" destOrd="0" presId="urn:microsoft.com/office/officeart/2005/8/layout/list1"/>
    <dgm:cxn modelId="{F591C069-D1F5-446A-A9D6-F757C68C9EC0}" type="presParOf" srcId="{4647A699-4478-4524-98CE-2785CC19B075}" destId="{26B4F89F-E809-4020-9294-42C497B51BEF}" srcOrd="8" destOrd="0" presId="urn:microsoft.com/office/officeart/2005/8/layout/list1"/>
    <dgm:cxn modelId="{DD99B00A-4ADF-4B3B-B3B5-DFEDF7E7F9CB}" type="presParOf" srcId="{26B4F89F-E809-4020-9294-42C497B51BEF}" destId="{134D4A80-C862-41BE-85F7-104F242D7E8C}" srcOrd="0" destOrd="0" presId="urn:microsoft.com/office/officeart/2005/8/layout/list1"/>
    <dgm:cxn modelId="{60165B01-D86F-4CF0-B0B1-20014F3C796A}" type="presParOf" srcId="{26B4F89F-E809-4020-9294-42C497B51BEF}" destId="{01440E90-1256-40B5-9280-BBA685F53292}" srcOrd="1" destOrd="0" presId="urn:microsoft.com/office/officeart/2005/8/layout/list1"/>
    <dgm:cxn modelId="{4550BF41-3CCF-4826-9B56-58FA676F5165}" type="presParOf" srcId="{4647A699-4478-4524-98CE-2785CC19B075}" destId="{512599F1-9B7D-4A03-8AFD-A672DBD964AF}" srcOrd="9" destOrd="0" presId="urn:microsoft.com/office/officeart/2005/8/layout/list1"/>
    <dgm:cxn modelId="{9FF9D84C-0670-4059-B4BE-FE7E3730743C}" type="presParOf" srcId="{4647A699-4478-4524-98CE-2785CC19B075}" destId="{9884D420-32CF-4773-AE61-295D8D354CD9}" srcOrd="10" destOrd="0" presId="urn:microsoft.com/office/officeart/2005/8/layout/list1"/>
  </dgm:cxnLst>
  <dgm:bg/>
  <dgm:whole/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FA06140F-A5FA-487F-B7E6-5A67976DE754}" type="doc">
      <dgm:prSet loTypeId="urn:microsoft.com/office/officeart/2005/8/layout/radial6" loCatId="cycl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s-ES"/>
        </a:p>
      </dgm:t>
    </dgm:pt>
    <dgm:pt modelId="{4BA2A188-B890-44FB-A070-3987933E33A5}">
      <dgm:prSet phldrT="[Texto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ln w="57150"/>
      </dgm:spPr>
      <dgm:t>
        <a:bodyPr/>
        <a:lstStyle/>
        <a:p>
          <a:r>
            <a:rPr lang="es-ES" sz="1400" b="1" dirty="0" smtClean="0">
              <a:latin typeface="+mj-lt"/>
            </a:rPr>
            <a:t>CARACTERÍSTICAS DE LOS </a:t>
          </a:r>
          <a:r>
            <a:rPr lang="es-ES" sz="1400" b="1" baseline="0" dirty="0" smtClean="0">
              <a:solidFill>
                <a:schemeClr val="tx1"/>
              </a:solidFill>
              <a:latin typeface="+mj-lt"/>
            </a:rPr>
            <a:t>PROYECTOS</a:t>
          </a:r>
          <a:r>
            <a:rPr lang="es-ES" sz="1400" b="1" dirty="0" smtClean="0">
              <a:latin typeface="+mj-lt"/>
            </a:rPr>
            <a:t> ERASMUS +</a:t>
          </a:r>
          <a:endParaRPr lang="es-ES" sz="1400" b="1" dirty="0">
            <a:latin typeface="+mj-lt"/>
          </a:endParaRPr>
        </a:p>
      </dgm:t>
    </dgm:pt>
    <dgm:pt modelId="{C5CE9685-5184-4BB4-AC31-3E41C4B63D0C}" type="parTrans" cxnId="{B77FBBFD-323B-4E20-8E1A-63C14544B50F}">
      <dgm:prSet/>
      <dgm:spPr/>
      <dgm:t>
        <a:bodyPr/>
        <a:lstStyle/>
        <a:p>
          <a:endParaRPr lang="es-ES" sz="1400">
            <a:latin typeface="+mj-lt"/>
          </a:endParaRPr>
        </a:p>
      </dgm:t>
    </dgm:pt>
    <dgm:pt modelId="{C050E52C-BECE-4F4E-8466-5FD0A9866C39}" type="sibTrans" cxnId="{B77FBBFD-323B-4E20-8E1A-63C14544B50F}">
      <dgm:prSet/>
      <dgm:spPr/>
      <dgm:t>
        <a:bodyPr/>
        <a:lstStyle/>
        <a:p>
          <a:endParaRPr lang="es-ES" sz="1400">
            <a:latin typeface="+mj-lt"/>
          </a:endParaRPr>
        </a:p>
      </dgm:t>
    </dgm:pt>
    <dgm:pt modelId="{6210E3B3-970B-473C-B4EA-BCDC9276F1CC}">
      <dgm:prSet phldrT="[Texto]" custT="1"/>
      <dgm:spPr/>
      <dgm:t>
        <a:bodyPr/>
        <a:lstStyle/>
        <a:p>
          <a:r>
            <a:rPr lang="es-ES" sz="1400" dirty="0" smtClean="0">
              <a:latin typeface="+mj-lt"/>
            </a:rPr>
            <a:t>Proyecto de CENTRO. No de profesor/a , departamento o equipo educativo</a:t>
          </a:r>
        </a:p>
      </dgm:t>
    </dgm:pt>
    <dgm:pt modelId="{39126331-3806-4D5B-9F76-03C3FD1EDE7B}" type="parTrans" cxnId="{EBF6A838-B2AB-4A37-B4C6-A9238734EBD5}">
      <dgm:prSet/>
      <dgm:spPr/>
      <dgm:t>
        <a:bodyPr/>
        <a:lstStyle/>
        <a:p>
          <a:endParaRPr lang="es-ES" sz="1400">
            <a:latin typeface="+mj-lt"/>
          </a:endParaRPr>
        </a:p>
      </dgm:t>
    </dgm:pt>
    <dgm:pt modelId="{E5BFF072-62E2-44BB-BA50-FF6D11C2B8E8}" type="sibTrans" cxnId="{EBF6A838-B2AB-4A37-B4C6-A9238734EBD5}">
      <dgm:prSet/>
      <dgm:spPr/>
      <dgm:t>
        <a:bodyPr/>
        <a:lstStyle/>
        <a:p>
          <a:endParaRPr lang="es-ES" sz="1400">
            <a:latin typeface="+mj-lt"/>
          </a:endParaRPr>
        </a:p>
      </dgm:t>
    </dgm:pt>
    <dgm:pt modelId="{371EE826-770F-4827-BEA7-D78191C53CE6}">
      <dgm:prSet phldrT="[Texto]" custT="1"/>
      <dgm:spPr/>
      <dgm:t>
        <a:bodyPr/>
        <a:lstStyle/>
        <a:p>
          <a:r>
            <a:rPr lang="es-ES" sz="1400" dirty="0" smtClean="0">
              <a:latin typeface="+mj-lt"/>
            </a:rPr>
            <a:t>Apoyo a los proyectos por parte del equipo directivo y consejo escolar, departamentos y coordinación de área y delegación de educación</a:t>
          </a:r>
        </a:p>
      </dgm:t>
    </dgm:pt>
    <dgm:pt modelId="{BE17101D-114C-4FED-A2DB-2A017329299F}" type="parTrans" cxnId="{EA832EC3-D58C-4B5B-AF99-57CF1FE8A14F}">
      <dgm:prSet/>
      <dgm:spPr/>
      <dgm:t>
        <a:bodyPr/>
        <a:lstStyle/>
        <a:p>
          <a:endParaRPr lang="es-ES" sz="1400">
            <a:latin typeface="+mj-lt"/>
          </a:endParaRPr>
        </a:p>
      </dgm:t>
    </dgm:pt>
    <dgm:pt modelId="{0C24A0D3-DCF2-4759-A32B-0F344437E9B0}" type="sibTrans" cxnId="{EA832EC3-D58C-4B5B-AF99-57CF1FE8A14F}">
      <dgm:prSet/>
      <dgm:spPr/>
      <dgm:t>
        <a:bodyPr/>
        <a:lstStyle/>
        <a:p>
          <a:endParaRPr lang="es-ES" sz="1400">
            <a:latin typeface="+mj-lt"/>
          </a:endParaRPr>
        </a:p>
      </dgm:t>
    </dgm:pt>
    <dgm:pt modelId="{7F6DCECA-DE52-46E4-B4BA-70F62321FFC0}">
      <dgm:prSet phldrT="[Texto]" custT="1"/>
      <dgm:spPr/>
      <dgm:t>
        <a:bodyPr/>
        <a:lstStyle/>
        <a:p>
          <a:r>
            <a:rPr lang="es-ES" sz="1400" dirty="0" smtClean="0">
              <a:latin typeface="+mj-lt"/>
            </a:rPr>
            <a:t>Transparencia: información al claustro de los proyectos que se soliciten, criterio de selección de los participantes,   asignación de la partida  económica y justificación de gastos…COMISIÓN ERASMUS</a:t>
          </a:r>
        </a:p>
      </dgm:t>
    </dgm:pt>
    <dgm:pt modelId="{3BEB94FC-5D14-4814-9F21-69EDFAF44AB3}" type="parTrans" cxnId="{77F15F8C-F786-4CBD-907F-59A6016C248B}">
      <dgm:prSet/>
      <dgm:spPr/>
      <dgm:t>
        <a:bodyPr/>
        <a:lstStyle/>
        <a:p>
          <a:endParaRPr lang="es-ES" sz="1400">
            <a:latin typeface="+mj-lt"/>
          </a:endParaRPr>
        </a:p>
      </dgm:t>
    </dgm:pt>
    <dgm:pt modelId="{7E22FE07-60B1-45A0-8FC9-3EB77FE080B2}" type="sibTrans" cxnId="{77F15F8C-F786-4CBD-907F-59A6016C248B}">
      <dgm:prSet/>
      <dgm:spPr/>
      <dgm:t>
        <a:bodyPr/>
        <a:lstStyle/>
        <a:p>
          <a:endParaRPr lang="es-ES" sz="1400">
            <a:latin typeface="+mj-lt"/>
          </a:endParaRPr>
        </a:p>
      </dgm:t>
    </dgm:pt>
    <dgm:pt modelId="{9D769B7B-4080-48CD-8647-41C62250808C}">
      <dgm:prSet custT="1"/>
      <dgm:spPr/>
      <dgm:t>
        <a:bodyPr/>
        <a:lstStyle/>
        <a:p>
          <a:r>
            <a:rPr lang="es-ES" sz="1400" dirty="0" smtClean="0">
              <a:latin typeface="+mj-lt"/>
            </a:rPr>
            <a:t>Los proyectos deben proponer objetivos prioritarios en …..U.E.</a:t>
          </a:r>
        </a:p>
      </dgm:t>
    </dgm:pt>
    <dgm:pt modelId="{D32DE1D9-F53F-4FAF-8DA0-07C3929D23E7}" type="parTrans" cxnId="{31CDB053-951D-42DF-9CC1-5E4CA17CDBC0}">
      <dgm:prSet/>
      <dgm:spPr/>
      <dgm:t>
        <a:bodyPr/>
        <a:lstStyle/>
        <a:p>
          <a:endParaRPr lang="es-ES" sz="1400">
            <a:latin typeface="+mj-lt"/>
          </a:endParaRPr>
        </a:p>
      </dgm:t>
    </dgm:pt>
    <dgm:pt modelId="{2248389D-A48D-4EDD-8D48-796A99FECF57}" type="sibTrans" cxnId="{31CDB053-951D-42DF-9CC1-5E4CA17CDBC0}">
      <dgm:prSet/>
      <dgm:spPr/>
      <dgm:t>
        <a:bodyPr/>
        <a:lstStyle/>
        <a:p>
          <a:endParaRPr lang="es-ES" sz="1400">
            <a:latin typeface="+mj-lt"/>
          </a:endParaRPr>
        </a:p>
      </dgm:t>
    </dgm:pt>
    <dgm:pt modelId="{7A65B6BB-692E-4A6A-9C8E-813BE624243F}">
      <dgm:prSet custT="1"/>
      <dgm:spPr/>
      <dgm:t>
        <a:bodyPr/>
        <a:lstStyle/>
        <a:p>
          <a:r>
            <a:rPr lang="es-ES" sz="1400" dirty="0" smtClean="0">
              <a:latin typeface="+mj-lt"/>
            </a:rPr>
            <a:t>Tienen que repercutir en el alumnado e involucrar a profesores de distintos departamentos</a:t>
          </a:r>
          <a:endParaRPr lang="es-ES" sz="1400" dirty="0">
            <a:latin typeface="+mj-lt"/>
          </a:endParaRPr>
        </a:p>
      </dgm:t>
    </dgm:pt>
    <dgm:pt modelId="{78EBE906-AA80-44BB-835C-F9E205087D30}" type="parTrans" cxnId="{1A16F091-F657-4913-A497-5A53547FFBE9}">
      <dgm:prSet/>
      <dgm:spPr/>
      <dgm:t>
        <a:bodyPr/>
        <a:lstStyle/>
        <a:p>
          <a:endParaRPr lang="es-ES" sz="1400">
            <a:latin typeface="+mj-lt"/>
          </a:endParaRPr>
        </a:p>
      </dgm:t>
    </dgm:pt>
    <dgm:pt modelId="{4E1250F2-4F36-4ABD-838C-4BF577DCD89B}" type="sibTrans" cxnId="{1A16F091-F657-4913-A497-5A53547FFBE9}">
      <dgm:prSet/>
      <dgm:spPr/>
      <dgm:t>
        <a:bodyPr/>
        <a:lstStyle/>
        <a:p>
          <a:endParaRPr lang="es-ES" sz="1400">
            <a:latin typeface="+mj-lt"/>
          </a:endParaRPr>
        </a:p>
      </dgm:t>
    </dgm:pt>
    <dgm:pt modelId="{2AD90E12-D444-44C9-A58C-61425F22E29D}">
      <dgm:prSet phldrT="[Texto]" custT="1"/>
      <dgm:spPr/>
      <dgm:t>
        <a:bodyPr/>
        <a:lstStyle/>
        <a:p>
          <a:endParaRPr lang="es-ES" sz="1400" dirty="0" smtClean="0">
            <a:latin typeface="+mj-lt"/>
          </a:endParaRPr>
        </a:p>
        <a:p>
          <a:r>
            <a:rPr lang="es-ES" sz="1400" dirty="0" smtClean="0">
              <a:latin typeface="+mj-lt"/>
            </a:rPr>
            <a:t>Compromiso de los participantes a realizar una serie de tareas antes, durante y después de la movilidad</a:t>
          </a:r>
        </a:p>
        <a:p>
          <a:r>
            <a:rPr lang="es-ES" sz="1400" dirty="0" smtClean="0">
              <a:latin typeface="+mj-lt"/>
            </a:rPr>
            <a:t> </a:t>
          </a:r>
        </a:p>
      </dgm:t>
    </dgm:pt>
    <dgm:pt modelId="{507B22A3-F650-4B3D-B807-0C244C0D8341}" type="sibTrans" cxnId="{AC064D6A-E076-426C-9ABE-CDBF278A8CBB}">
      <dgm:prSet/>
      <dgm:spPr/>
      <dgm:t>
        <a:bodyPr/>
        <a:lstStyle/>
        <a:p>
          <a:endParaRPr lang="es-ES" sz="1400">
            <a:latin typeface="+mj-lt"/>
          </a:endParaRPr>
        </a:p>
      </dgm:t>
    </dgm:pt>
    <dgm:pt modelId="{77E0A2DD-F8DA-431C-9A31-E5E64D38DAFF}" type="parTrans" cxnId="{AC064D6A-E076-426C-9ABE-CDBF278A8CBB}">
      <dgm:prSet/>
      <dgm:spPr/>
      <dgm:t>
        <a:bodyPr/>
        <a:lstStyle/>
        <a:p>
          <a:endParaRPr lang="es-ES" sz="1400">
            <a:latin typeface="+mj-lt"/>
          </a:endParaRPr>
        </a:p>
      </dgm:t>
    </dgm:pt>
    <dgm:pt modelId="{017B1802-48DA-4996-B4FF-893EE12B0F60}" type="pres">
      <dgm:prSet presAssocID="{FA06140F-A5FA-487F-B7E6-5A67976DE754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A5360390-831E-4E1A-B071-4578EA300EDA}" type="pres">
      <dgm:prSet presAssocID="{4BA2A188-B890-44FB-A070-3987933E33A5}" presName="centerShape" presStyleLbl="node0" presStyleIdx="0" presStyleCnt="1" custScaleX="152655" custScaleY="117797" custLinFactNeighborX="-1909" custLinFactNeighborY="-2960"/>
      <dgm:spPr/>
      <dgm:t>
        <a:bodyPr/>
        <a:lstStyle/>
        <a:p>
          <a:endParaRPr lang="es-ES"/>
        </a:p>
      </dgm:t>
    </dgm:pt>
    <dgm:pt modelId="{A82D0D3D-D7C9-45D9-BDC6-F96DB24577CA}" type="pres">
      <dgm:prSet presAssocID="{6210E3B3-970B-473C-B4EA-BCDC9276F1CC}" presName="node" presStyleLbl="node1" presStyleIdx="0" presStyleCnt="6" custScaleX="195256" custScaleY="172995" custRadScaleRad="104303" custRadScaleInc="-460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D837800-2F03-4462-A9B3-8930A2CE7503}" type="pres">
      <dgm:prSet presAssocID="{6210E3B3-970B-473C-B4EA-BCDC9276F1CC}" presName="dummy" presStyleCnt="0"/>
      <dgm:spPr/>
      <dgm:t>
        <a:bodyPr/>
        <a:lstStyle/>
        <a:p>
          <a:endParaRPr lang="es-ES"/>
        </a:p>
      </dgm:t>
    </dgm:pt>
    <dgm:pt modelId="{3C28A893-8F69-4354-A626-B8C5A129E073}" type="pres">
      <dgm:prSet presAssocID="{E5BFF072-62E2-44BB-BA50-FF6D11C2B8E8}" presName="sibTrans" presStyleLbl="sibTrans2D1" presStyleIdx="0" presStyleCnt="6"/>
      <dgm:spPr/>
      <dgm:t>
        <a:bodyPr/>
        <a:lstStyle/>
        <a:p>
          <a:endParaRPr lang="es-ES"/>
        </a:p>
      </dgm:t>
    </dgm:pt>
    <dgm:pt modelId="{E7C53EA6-5594-4B88-B4CA-BA57FA2CD2CB}" type="pres">
      <dgm:prSet presAssocID="{371EE826-770F-4827-BEA7-D78191C53CE6}" presName="node" presStyleLbl="node1" presStyleIdx="1" presStyleCnt="6" custScaleX="222403" custScaleY="213851" custRadScaleRad="135177" custRadScaleInc="-916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2FA8F73-615B-40E4-9947-6CE82953D183}" type="pres">
      <dgm:prSet presAssocID="{371EE826-770F-4827-BEA7-D78191C53CE6}" presName="dummy" presStyleCnt="0"/>
      <dgm:spPr/>
      <dgm:t>
        <a:bodyPr/>
        <a:lstStyle/>
        <a:p>
          <a:endParaRPr lang="es-ES"/>
        </a:p>
      </dgm:t>
    </dgm:pt>
    <dgm:pt modelId="{CADE17D6-96F9-47B7-AE95-F531F77C9337}" type="pres">
      <dgm:prSet presAssocID="{0C24A0D3-DCF2-4759-A32B-0F344437E9B0}" presName="sibTrans" presStyleLbl="sibTrans2D1" presStyleIdx="1" presStyleCnt="6"/>
      <dgm:spPr/>
      <dgm:t>
        <a:bodyPr/>
        <a:lstStyle/>
        <a:p>
          <a:endParaRPr lang="es-ES"/>
        </a:p>
      </dgm:t>
    </dgm:pt>
    <dgm:pt modelId="{5F1D0EE3-4691-4B5D-9002-E0642CC10F79}" type="pres">
      <dgm:prSet presAssocID="{7F6DCECA-DE52-46E4-B4BA-70F62321FFC0}" presName="node" presStyleLbl="node1" presStyleIdx="2" presStyleCnt="6" custScaleX="241076" custScaleY="224980" custRadScaleRad="124583" custRadScaleInc="-718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A4C901B-B670-47BE-9925-2D710586F7BC}" type="pres">
      <dgm:prSet presAssocID="{7F6DCECA-DE52-46E4-B4BA-70F62321FFC0}" presName="dummy" presStyleCnt="0"/>
      <dgm:spPr/>
      <dgm:t>
        <a:bodyPr/>
        <a:lstStyle/>
        <a:p>
          <a:endParaRPr lang="es-ES"/>
        </a:p>
      </dgm:t>
    </dgm:pt>
    <dgm:pt modelId="{E1D8642F-62AC-44EA-BADA-E560811A3F68}" type="pres">
      <dgm:prSet presAssocID="{7E22FE07-60B1-45A0-8FC9-3EB77FE080B2}" presName="sibTrans" presStyleLbl="sibTrans2D1" presStyleIdx="2" presStyleCnt="6"/>
      <dgm:spPr/>
      <dgm:t>
        <a:bodyPr/>
        <a:lstStyle/>
        <a:p>
          <a:endParaRPr lang="es-ES"/>
        </a:p>
      </dgm:t>
    </dgm:pt>
    <dgm:pt modelId="{F847FBDF-4399-4194-8F2A-2BFA5D931515}" type="pres">
      <dgm:prSet presAssocID="{2AD90E12-D444-44C9-A58C-61425F22E29D}" presName="node" presStyleLbl="node1" presStyleIdx="3" presStyleCnt="6" custScaleX="168870" custScaleY="169900" custRadScaleRad="96465" custRadScaleInc="748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6127D4F-061B-4C9B-A527-1327659B3944}" type="pres">
      <dgm:prSet presAssocID="{2AD90E12-D444-44C9-A58C-61425F22E29D}" presName="dummy" presStyleCnt="0"/>
      <dgm:spPr/>
      <dgm:t>
        <a:bodyPr/>
        <a:lstStyle/>
        <a:p>
          <a:endParaRPr lang="es-ES"/>
        </a:p>
      </dgm:t>
    </dgm:pt>
    <dgm:pt modelId="{D0DE2CC5-A35C-49BC-AE36-86DB89EAE940}" type="pres">
      <dgm:prSet presAssocID="{507B22A3-F650-4B3D-B807-0C244C0D8341}" presName="sibTrans" presStyleLbl="sibTrans2D1" presStyleIdx="3" presStyleCnt="6"/>
      <dgm:spPr/>
      <dgm:t>
        <a:bodyPr/>
        <a:lstStyle/>
        <a:p>
          <a:endParaRPr lang="es-ES"/>
        </a:p>
      </dgm:t>
    </dgm:pt>
    <dgm:pt modelId="{0B742B48-3B64-45F0-86C8-BFAF4085E24E}" type="pres">
      <dgm:prSet presAssocID="{7A65B6BB-692E-4A6A-9C8E-813BE624243F}" presName="node" presStyleLbl="node1" presStyleIdx="4" presStyleCnt="6" custScaleX="180599" custScaleY="181515" custRadScaleRad="110400" custRadScaleInc="4492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52949FF-7C45-4A7E-8AA4-185E6C496550}" type="pres">
      <dgm:prSet presAssocID="{7A65B6BB-692E-4A6A-9C8E-813BE624243F}" presName="dummy" presStyleCnt="0"/>
      <dgm:spPr/>
      <dgm:t>
        <a:bodyPr/>
        <a:lstStyle/>
        <a:p>
          <a:endParaRPr lang="es-ES"/>
        </a:p>
      </dgm:t>
    </dgm:pt>
    <dgm:pt modelId="{7169B416-0375-4A14-8999-B4C82DE5C006}" type="pres">
      <dgm:prSet presAssocID="{4E1250F2-4F36-4ABD-838C-4BF577DCD89B}" presName="sibTrans" presStyleLbl="sibTrans2D1" presStyleIdx="4" presStyleCnt="6"/>
      <dgm:spPr/>
      <dgm:t>
        <a:bodyPr/>
        <a:lstStyle/>
        <a:p>
          <a:endParaRPr lang="es-ES"/>
        </a:p>
      </dgm:t>
    </dgm:pt>
    <dgm:pt modelId="{157DE839-E5F1-4E31-8566-E17AB1109272}" type="pres">
      <dgm:prSet presAssocID="{9D769B7B-4080-48CD-8647-41C62250808C}" presName="node" presStyleLbl="node1" presStyleIdx="5" presStyleCnt="6" custScaleX="183809" custScaleY="175377" custRadScaleRad="128214" custRadScaleInc="1133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4B3BA8E-86A8-4778-BB76-48952F8EB17D}" type="pres">
      <dgm:prSet presAssocID="{9D769B7B-4080-48CD-8647-41C62250808C}" presName="dummy" presStyleCnt="0"/>
      <dgm:spPr/>
      <dgm:t>
        <a:bodyPr/>
        <a:lstStyle/>
        <a:p>
          <a:endParaRPr lang="es-ES"/>
        </a:p>
      </dgm:t>
    </dgm:pt>
    <dgm:pt modelId="{913973F5-17F8-40CC-BC2C-4D32474D0253}" type="pres">
      <dgm:prSet presAssocID="{2248389D-A48D-4EDD-8D48-796A99FECF57}" presName="sibTrans" presStyleLbl="sibTrans2D1" presStyleIdx="5" presStyleCnt="6"/>
      <dgm:spPr/>
      <dgm:t>
        <a:bodyPr/>
        <a:lstStyle/>
        <a:p>
          <a:endParaRPr lang="es-ES"/>
        </a:p>
      </dgm:t>
    </dgm:pt>
  </dgm:ptLst>
  <dgm:cxnLst>
    <dgm:cxn modelId="{EBF6A838-B2AB-4A37-B4C6-A9238734EBD5}" srcId="{4BA2A188-B890-44FB-A070-3987933E33A5}" destId="{6210E3B3-970B-473C-B4EA-BCDC9276F1CC}" srcOrd="0" destOrd="0" parTransId="{39126331-3806-4D5B-9F76-03C3FD1EDE7B}" sibTransId="{E5BFF072-62E2-44BB-BA50-FF6D11C2B8E8}"/>
    <dgm:cxn modelId="{31CDB053-951D-42DF-9CC1-5E4CA17CDBC0}" srcId="{4BA2A188-B890-44FB-A070-3987933E33A5}" destId="{9D769B7B-4080-48CD-8647-41C62250808C}" srcOrd="5" destOrd="0" parTransId="{D32DE1D9-F53F-4FAF-8DA0-07C3929D23E7}" sibTransId="{2248389D-A48D-4EDD-8D48-796A99FECF57}"/>
    <dgm:cxn modelId="{DF98BE29-44F7-4C31-A3FB-138E84CA8121}" type="presOf" srcId="{0C24A0D3-DCF2-4759-A32B-0F344437E9B0}" destId="{CADE17D6-96F9-47B7-AE95-F531F77C9337}" srcOrd="0" destOrd="0" presId="urn:microsoft.com/office/officeart/2005/8/layout/radial6"/>
    <dgm:cxn modelId="{5852D403-C2B0-4A84-81B4-A2D57A18E188}" type="presOf" srcId="{9D769B7B-4080-48CD-8647-41C62250808C}" destId="{157DE839-E5F1-4E31-8566-E17AB1109272}" srcOrd="0" destOrd="0" presId="urn:microsoft.com/office/officeart/2005/8/layout/radial6"/>
    <dgm:cxn modelId="{AC064D6A-E076-426C-9ABE-CDBF278A8CBB}" srcId="{4BA2A188-B890-44FB-A070-3987933E33A5}" destId="{2AD90E12-D444-44C9-A58C-61425F22E29D}" srcOrd="3" destOrd="0" parTransId="{77E0A2DD-F8DA-431C-9A31-E5E64D38DAFF}" sibTransId="{507B22A3-F650-4B3D-B807-0C244C0D8341}"/>
    <dgm:cxn modelId="{4E2B4648-30B5-41CA-B101-143240BF0BFE}" type="presOf" srcId="{4E1250F2-4F36-4ABD-838C-4BF577DCD89B}" destId="{7169B416-0375-4A14-8999-B4C82DE5C006}" srcOrd="0" destOrd="0" presId="urn:microsoft.com/office/officeart/2005/8/layout/radial6"/>
    <dgm:cxn modelId="{61A8E335-E316-43FE-B3D9-04CE9BCE4575}" type="presOf" srcId="{FA06140F-A5FA-487F-B7E6-5A67976DE754}" destId="{017B1802-48DA-4996-B4FF-893EE12B0F60}" srcOrd="0" destOrd="0" presId="urn:microsoft.com/office/officeart/2005/8/layout/radial6"/>
    <dgm:cxn modelId="{6B09CC74-93F5-40C5-8EC3-CCE8D77E9275}" type="presOf" srcId="{7A65B6BB-692E-4A6A-9C8E-813BE624243F}" destId="{0B742B48-3B64-45F0-86C8-BFAF4085E24E}" srcOrd="0" destOrd="0" presId="urn:microsoft.com/office/officeart/2005/8/layout/radial6"/>
    <dgm:cxn modelId="{B2C52283-295F-4D01-AD78-55BD22977D1C}" type="presOf" srcId="{7F6DCECA-DE52-46E4-B4BA-70F62321FFC0}" destId="{5F1D0EE3-4691-4B5D-9002-E0642CC10F79}" srcOrd="0" destOrd="0" presId="urn:microsoft.com/office/officeart/2005/8/layout/radial6"/>
    <dgm:cxn modelId="{D3C4C21F-4088-4F93-AC3E-28CE07363106}" type="presOf" srcId="{371EE826-770F-4827-BEA7-D78191C53CE6}" destId="{E7C53EA6-5594-4B88-B4CA-BA57FA2CD2CB}" srcOrd="0" destOrd="0" presId="urn:microsoft.com/office/officeart/2005/8/layout/radial6"/>
    <dgm:cxn modelId="{A2BFEEDB-A8C1-4FBF-90C5-A8F1C4C82F99}" type="presOf" srcId="{7E22FE07-60B1-45A0-8FC9-3EB77FE080B2}" destId="{E1D8642F-62AC-44EA-BADA-E560811A3F68}" srcOrd="0" destOrd="0" presId="urn:microsoft.com/office/officeart/2005/8/layout/radial6"/>
    <dgm:cxn modelId="{20B58556-2FD0-456F-9704-D5E0F034CA79}" type="presOf" srcId="{4BA2A188-B890-44FB-A070-3987933E33A5}" destId="{A5360390-831E-4E1A-B071-4578EA300EDA}" srcOrd="0" destOrd="0" presId="urn:microsoft.com/office/officeart/2005/8/layout/radial6"/>
    <dgm:cxn modelId="{49027DF1-A861-4BC8-8C1D-F95F6D204E72}" type="presOf" srcId="{2AD90E12-D444-44C9-A58C-61425F22E29D}" destId="{F847FBDF-4399-4194-8F2A-2BFA5D931515}" srcOrd="0" destOrd="0" presId="urn:microsoft.com/office/officeart/2005/8/layout/radial6"/>
    <dgm:cxn modelId="{ABE6F891-AEE8-49D4-951A-E39332CE87AC}" type="presOf" srcId="{507B22A3-F650-4B3D-B807-0C244C0D8341}" destId="{D0DE2CC5-A35C-49BC-AE36-86DB89EAE940}" srcOrd="0" destOrd="0" presId="urn:microsoft.com/office/officeart/2005/8/layout/radial6"/>
    <dgm:cxn modelId="{26C2DEE7-723D-4530-8F87-82B6D5426140}" type="presOf" srcId="{E5BFF072-62E2-44BB-BA50-FF6D11C2B8E8}" destId="{3C28A893-8F69-4354-A626-B8C5A129E073}" srcOrd="0" destOrd="0" presId="urn:microsoft.com/office/officeart/2005/8/layout/radial6"/>
    <dgm:cxn modelId="{1B4838A4-0250-48D5-8D4E-35941FF8A649}" type="presOf" srcId="{6210E3B3-970B-473C-B4EA-BCDC9276F1CC}" destId="{A82D0D3D-D7C9-45D9-BDC6-F96DB24577CA}" srcOrd="0" destOrd="0" presId="urn:microsoft.com/office/officeart/2005/8/layout/radial6"/>
    <dgm:cxn modelId="{EA832EC3-D58C-4B5B-AF99-57CF1FE8A14F}" srcId="{4BA2A188-B890-44FB-A070-3987933E33A5}" destId="{371EE826-770F-4827-BEA7-D78191C53CE6}" srcOrd="1" destOrd="0" parTransId="{BE17101D-114C-4FED-A2DB-2A017329299F}" sibTransId="{0C24A0D3-DCF2-4759-A32B-0F344437E9B0}"/>
    <dgm:cxn modelId="{6D81AA83-AEAD-47A2-842D-C0266B008908}" type="presOf" srcId="{2248389D-A48D-4EDD-8D48-796A99FECF57}" destId="{913973F5-17F8-40CC-BC2C-4D32474D0253}" srcOrd="0" destOrd="0" presId="urn:microsoft.com/office/officeart/2005/8/layout/radial6"/>
    <dgm:cxn modelId="{77F15F8C-F786-4CBD-907F-59A6016C248B}" srcId="{4BA2A188-B890-44FB-A070-3987933E33A5}" destId="{7F6DCECA-DE52-46E4-B4BA-70F62321FFC0}" srcOrd="2" destOrd="0" parTransId="{3BEB94FC-5D14-4814-9F21-69EDFAF44AB3}" sibTransId="{7E22FE07-60B1-45A0-8FC9-3EB77FE080B2}"/>
    <dgm:cxn modelId="{1A16F091-F657-4913-A497-5A53547FFBE9}" srcId="{4BA2A188-B890-44FB-A070-3987933E33A5}" destId="{7A65B6BB-692E-4A6A-9C8E-813BE624243F}" srcOrd="4" destOrd="0" parTransId="{78EBE906-AA80-44BB-835C-F9E205087D30}" sibTransId="{4E1250F2-4F36-4ABD-838C-4BF577DCD89B}"/>
    <dgm:cxn modelId="{B77FBBFD-323B-4E20-8E1A-63C14544B50F}" srcId="{FA06140F-A5FA-487F-B7E6-5A67976DE754}" destId="{4BA2A188-B890-44FB-A070-3987933E33A5}" srcOrd="0" destOrd="0" parTransId="{C5CE9685-5184-4BB4-AC31-3E41C4B63D0C}" sibTransId="{C050E52C-BECE-4F4E-8466-5FD0A9866C39}"/>
    <dgm:cxn modelId="{FA4A801C-777F-4B03-AB7F-82F91820EAA0}" type="presParOf" srcId="{017B1802-48DA-4996-B4FF-893EE12B0F60}" destId="{A5360390-831E-4E1A-B071-4578EA300EDA}" srcOrd="0" destOrd="0" presId="urn:microsoft.com/office/officeart/2005/8/layout/radial6"/>
    <dgm:cxn modelId="{E1AE38DD-7AE0-48F4-B25B-BC3874D385A4}" type="presParOf" srcId="{017B1802-48DA-4996-B4FF-893EE12B0F60}" destId="{A82D0D3D-D7C9-45D9-BDC6-F96DB24577CA}" srcOrd="1" destOrd="0" presId="urn:microsoft.com/office/officeart/2005/8/layout/radial6"/>
    <dgm:cxn modelId="{F8DDD99E-6A5C-434D-A015-9107A7FB2147}" type="presParOf" srcId="{017B1802-48DA-4996-B4FF-893EE12B0F60}" destId="{0D837800-2F03-4462-A9B3-8930A2CE7503}" srcOrd="2" destOrd="0" presId="urn:microsoft.com/office/officeart/2005/8/layout/radial6"/>
    <dgm:cxn modelId="{BAA8610D-8059-4647-91EC-5FCBB5A32B5A}" type="presParOf" srcId="{017B1802-48DA-4996-B4FF-893EE12B0F60}" destId="{3C28A893-8F69-4354-A626-B8C5A129E073}" srcOrd="3" destOrd="0" presId="urn:microsoft.com/office/officeart/2005/8/layout/radial6"/>
    <dgm:cxn modelId="{B04DD907-A343-46C9-9CEF-408308BC91F0}" type="presParOf" srcId="{017B1802-48DA-4996-B4FF-893EE12B0F60}" destId="{E7C53EA6-5594-4B88-B4CA-BA57FA2CD2CB}" srcOrd="4" destOrd="0" presId="urn:microsoft.com/office/officeart/2005/8/layout/radial6"/>
    <dgm:cxn modelId="{5E08C735-7903-42F5-A656-A03AB482C093}" type="presParOf" srcId="{017B1802-48DA-4996-B4FF-893EE12B0F60}" destId="{B2FA8F73-615B-40E4-9947-6CE82953D183}" srcOrd="5" destOrd="0" presId="urn:microsoft.com/office/officeart/2005/8/layout/radial6"/>
    <dgm:cxn modelId="{3BBCC296-9D95-4858-BAFD-DD248FBE828D}" type="presParOf" srcId="{017B1802-48DA-4996-B4FF-893EE12B0F60}" destId="{CADE17D6-96F9-47B7-AE95-F531F77C9337}" srcOrd="6" destOrd="0" presId="urn:microsoft.com/office/officeart/2005/8/layout/radial6"/>
    <dgm:cxn modelId="{216003BC-35FB-4092-B6C8-8DB0EC0B25A1}" type="presParOf" srcId="{017B1802-48DA-4996-B4FF-893EE12B0F60}" destId="{5F1D0EE3-4691-4B5D-9002-E0642CC10F79}" srcOrd="7" destOrd="0" presId="urn:microsoft.com/office/officeart/2005/8/layout/radial6"/>
    <dgm:cxn modelId="{11D5E5E2-4981-4A41-80B3-B604DA56B788}" type="presParOf" srcId="{017B1802-48DA-4996-B4FF-893EE12B0F60}" destId="{0A4C901B-B670-47BE-9925-2D710586F7BC}" srcOrd="8" destOrd="0" presId="urn:microsoft.com/office/officeart/2005/8/layout/radial6"/>
    <dgm:cxn modelId="{FB3E0F8C-4CE2-45F7-9053-E441F741046B}" type="presParOf" srcId="{017B1802-48DA-4996-B4FF-893EE12B0F60}" destId="{E1D8642F-62AC-44EA-BADA-E560811A3F68}" srcOrd="9" destOrd="0" presId="urn:microsoft.com/office/officeart/2005/8/layout/radial6"/>
    <dgm:cxn modelId="{0F43D7C3-0F11-4874-B66E-EE36537594A3}" type="presParOf" srcId="{017B1802-48DA-4996-B4FF-893EE12B0F60}" destId="{F847FBDF-4399-4194-8F2A-2BFA5D931515}" srcOrd="10" destOrd="0" presId="urn:microsoft.com/office/officeart/2005/8/layout/radial6"/>
    <dgm:cxn modelId="{35A8B8D4-2177-41C6-B36A-9FD42BECBC7D}" type="presParOf" srcId="{017B1802-48DA-4996-B4FF-893EE12B0F60}" destId="{66127D4F-061B-4C9B-A527-1327659B3944}" srcOrd="11" destOrd="0" presId="urn:microsoft.com/office/officeart/2005/8/layout/radial6"/>
    <dgm:cxn modelId="{A7A2A39D-FC2E-4CAC-A0CE-718DF315ED07}" type="presParOf" srcId="{017B1802-48DA-4996-B4FF-893EE12B0F60}" destId="{D0DE2CC5-A35C-49BC-AE36-86DB89EAE940}" srcOrd="12" destOrd="0" presId="urn:microsoft.com/office/officeart/2005/8/layout/radial6"/>
    <dgm:cxn modelId="{AFDD4586-2AE5-49B5-B602-97A041A961A6}" type="presParOf" srcId="{017B1802-48DA-4996-B4FF-893EE12B0F60}" destId="{0B742B48-3B64-45F0-86C8-BFAF4085E24E}" srcOrd="13" destOrd="0" presId="urn:microsoft.com/office/officeart/2005/8/layout/radial6"/>
    <dgm:cxn modelId="{C44BFD55-F694-4129-B748-A1230A741694}" type="presParOf" srcId="{017B1802-48DA-4996-B4FF-893EE12B0F60}" destId="{D52949FF-7C45-4A7E-8AA4-185E6C496550}" srcOrd="14" destOrd="0" presId="urn:microsoft.com/office/officeart/2005/8/layout/radial6"/>
    <dgm:cxn modelId="{2DDF97C8-6C58-4D94-9B86-EF982ABCBCE9}" type="presParOf" srcId="{017B1802-48DA-4996-B4FF-893EE12B0F60}" destId="{7169B416-0375-4A14-8999-B4C82DE5C006}" srcOrd="15" destOrd="0" presId="urn:microsoft.com/office/officeart/2005/8/layout/radial6"/>
    <dgm:cxn modelId="{F8A4184F-F4E9-41AF-B124-A805D757BD1D}" type="presParOf" srcId="{017B1802-48DA-4996-B4FF-893EE12B0F60}" destId="{157DE839-E5F1-4E31-8566-E17AB1109272}" srcOrd="16" destOrd="0" presId="urn:microsoft.com/office/officeart/2005/8/layout/radial6"/>
    <dgm:cxn modelId="{CB386315-A49F-4C79-80AF-DD1C21263E9F}" type="presParOf" srcId="{017B1802-48DA-4996-B4FF-893EE12B0F60}" destId="{14B3BA8E-86A8-4778-BB76-48952F8EB17D}" srcOrd="17" destOrd="0" presId="urn:microsoft.com/office/officeart/2005/8/layout/radial6"/>
    <dgm:cxn modelId="{CDD314DC-96F8-4A8D-BE39-DF22C9F09352}" type="presParOf" srcId="{017B1802-48DA-4996-B4FF-893EE12B0F60}" destId="{913973F5-17F8-40CC-BC2C-4D32474D0253}" srcOrd="18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99036B16-4074-4CAE-BBA1-3DC31C62227F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299224F6-412D-4E54-9E9B-FFDA52CCD759}">
      <dgm:prSet phldrT="[Texto]">
        <dgm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ES" dirty="0" smtClean="0"/>
            <a:t>Tareas de los participantes</a:t>
          </a:r>
          <a:endParaRPr lang="es-ES" dirty="0"/>
        </a:p>
      </dgm:t>
    </dgm:pt>
    <dgm:pt modelId="{A794E60D-3F43-4ED2-A676-2798BE8B93C3}" type="parTrans" cxnId="{12944452-DF80-4904-9F9A-897B24EC0558}">
      <dgm:prSet/>
      <dgm:spPr/>
      <dgm:t>
        <a:bodyPr/>
        <a:lstStyle/>
        <a:p>
          <a:endParaRPr lang="es-ES"/>
        </a:p>
      </dgm:t>
    </dgm:pt>
    <dgm:pt modelId="{071CCA60-687B-40AC-8CE3-920B1CBA17AC}" type="sibTrans" cxnId="{12944452-DF80-4904-9F9A-897B24EC0558}">
      <dgm:prSet/>
      <dgm:spPr/>
      <dgm:t>
        <a:bodyPr/>
        <a:lstStyle/>
        <a:p>
          <a:endParaRPr lang="es-ES"/>
        </a:p>
      </dgm:t>
    </dgm:pt>
    <dgm:pt modelId="{4D8E8A59-05CF-4914-9418-45002647BDB2}">
      <dgm:prSet phldrT="[Texto]"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>
        <a:solidFill>
          <a:srgbClr val="00B0F0"/>
        </a:solidFill>
        <a:ln>
          <a:solidFill>
            <a:srgbClr val="00B0F0"/>
          </a:solidFill>
        </a:ln>
      </dgm:spPr>
      <dgm:t>
        <a:bodyPr/>
        <a:lstStyle/>
        <a:p>
          <a:pPr algn="l"/>
          <a:endParaRPr kumimoji="0" lang="es-ES" sz="1400" b="0" i="0" u="none" strike="noStrike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+mn-lt"/>
            <a:ea typeface="+mn-ea"/>
            <a:cs typeface="+mn-cs"/>
          </a:endParaRPr>
        </a:p>
        <a:p>
          <a:pPr algn="ctr"/>
          <a:r>
            <a:rPr kumimoji="0" lang="es-ES" sz="1400" b="0" i="0" u="none" strike="noStrike" cap="none" spc="0" normalizeH="0" baseline="0" noProof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rPr>
            <a:t>Documentos legales de compromisos (SEPIE): Acuerdo de movilidad y Convenio de subvención</a:t>
          </a:r>
        </a:p>
        <a:p>
          <a:pPr algn="l"/>
          <a:endParaRPr kumimoji="0" lang="es-ES" sz="1400" b="0" i="0" u="none" strike="noStrike" cap="none" spc="0" normalizeH="0" baseline="0" noProof="0" dirty="0" smtClean="0">
            <a:ln>
              <a:noFill/>
            </a:ln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uLnTx/>
            <a:uFillTx/>
            <a:latin typeface="+mn-lt"/>
            <a:ea typeface="+mn-ea"/>
            <a:cs typeface="+mn-cs"/>
          </a:endParaRPr>
        </a:p>
        <a:p>
          <a:pPr algn="l"/>
          <a:endParaRPr kumimoji="0" lang="es-ES" sz="1400" b="0" i="0" u="none" strike="noStrike" cap="none" spc="0" normalizeH="0" baseline="0" noProof="0" dirty="0" smtClean="0">
            <a:ln>
              <a:noFill/>
            </a:ln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uLnTx/>
            <a:uFillTx/>
            <a:latin typeface="+mn-lt"/>
            <a:ea typeface="+mn-ea"/>
            <a:cs typeface="+mn-cs"/>
          </a:endParaRPr>
        </a:p>
      </dgm:t>
    </dgm:pt>
    <dgm:pt modelId="{F0FD2C4E-BEA2-4735-9BBF-7F775275B7ED}" type="parTrans" cxnId="{EB72B9D2-0F92-4A4B-B2DC-53D695B31D7D}">
      <dgm:prSet/>
      <dgm:spPr/>
      <dgm:t>
        <a:bodyPr/>
        <a:lstStyle/>
        <a:p>
          <a:endParaRPr lang="es-ES"/>
        </a:p>
      </dgm:t>
    </dgm:pt>
    <dgm:pt modelId="{37A135B4-74E4-4039-8E4C-EF9048F14265}" type="sibTrans" cxnId="{EB72B9D2-0F92-4A4B-B2DC-53D695B31D7D}">
      <dgm:prSet/>
      <dgm:spPr/>
      <dgm:t>
        <a:bodyPr/>
        <a:lstStyle/>
        <a:p>
          <a:endParaRPr lang="es-ES"/>
        </a:p>
      </dgm:t>
    </dgm:pt>
    <dgm:pt modelId="{DFA12A89-9D26-4E41-814E-332E64367C57}">
      <dgm:prSet phldrT="[Texto]"/>
      <dgm:spPr/>
      <dgm:t>
        <a:bodyPr/>
        <a:lstStyle/>
        <a:p>
          <a:endParaRPr lang="es-ES"/>
        </a:p>
      </dgm:t>
    </dgm:pt>
    <dgm:pt modelId="{D61EDD8B-D07C-4552-8F1E-A02E44C55905}" type="parTrans" cxnId="{E6DFC822-11F0-4D9F-A362-8C087F407EF5}">
      <dgm:prSet/>
      <dgm:spPr/>
      <dgm:t>
        <a:bodyPr/>
        <a:lstStyle/>
        <a:p>
          <a:endParaRPr lang="es-ES"/>
        </a:p>
      </dgm:t>
    </dgm:pt>
    <dgm:pt modelId="{2B7F7B42-2D37-45A5-B0C1-11ACFDACC3A2}" type="sibTrans" cxnId="{E6DFC822-11F0-4D9F-A362-8C087F407EF5}">
      <dgm:prSet/>
      <dgm:spPr/>
      <dgm:t>
        <a:bodyPr/>
        <a:lstStyle/>
        <a:p>
          <a:endParaRPr lang="es-ES"/>
        </a:p>
      </dgm:t>
    </dgm:pt>
    <dgm:pt modelId="{A67818E1-B56B-402F-A128-7DEC5B45C1DF}">
      <dgm:prSet phldrT="[Texto]"/>
      <dgm:spPr/>
      <dgm:t>
        <a:bodyPr/>
        <a:lstStyle/>
        <a:p>
          <a:endParaRPr lang="es-ES" dirty="0"/>
        </a:p>
      </dgm:t>
    </dgm:pt>
    <dgm:pt modelId="{EBAB9D1C-EE2F-43D2-B783-7047850EF48B}" type="parTrans" cxnId="{CD5336C7-2082-4893-A360-FB2D33A5A981}">
      <dgm:prSet/>
      <dgm:spPr/>
      <dgm:t>
        <a:bodyPr/>
        <a:lstStyle/>
        <a:p>
          <a:endParaRPr lang="es-ES"/>
        </a:p>
      </dgm:t>
    </dgm:pt>
    <dgm:pt modelId="{C2D9B1DC-0747-4A85-A679-FA2E4AC57E65}" type="sibTrans" cxnId="{CD5336C7-2082-4893-A360-FB2D33A5A981}">
      <dgm:prSet/>
      <dgm:spPr/>
      <dgm:t>
        <a:bodyPr/>
        <a:lstStyle/>
        <a:p>
          <a:endParaRPr lang="es-ES"/>
        </a:p>
      </dgm:t>
    </dgm:pt>
    <dgm:pt modelId="{DB7760D4-0191-40D4-9F7E-335DBF40A855}">
      <dgm:prSet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rgbClr val="FF0000"/>
        </a:solidFill>
        <a:ln>
          <a:solidFill>
            <a:srgbClr val="FF0000"/>
          </a:solidFill>
        </a:ln>
      </dgm:spPr>
      <dgm:t>
        <a:bodyPr/>
        <a:lstStyle/>
        <a:p>
          <a:pPr algn="ctr"/>
          <a:endParaRPr kumimoji="0" lang="es-ES" sz="1600" b="0" i="0" u="none" strike="noStrike" cap="none" spc="0" normalizeH="0" baseline="0" noProof="0" dirty="0" smtClean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/>
            <a:uLnTx/>
            <a:uFillTx/>
            <a:latin typeface="+mn-lt"/>
            <a:ea typeface="+mn-ea"/>
            <a:cs typeface="+mn-cs"/>
          </a:endParaRPr>
        </a:p>
        <a:p>
          <a:pPr algn="ctr"/>
          <a:r>
            <a:rPr kumimoji="0" lang="es-ES" sz="1400" b="0" i="0" u="none" strike="noStrike" cap="none" spc="0" normalizeH="0" baseline="0" noProof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rPr>
            <a:t>Documentos a firmar y tareas de compromiso con el centro</a:t>
          </a:r>
        </a:p>
        <a:p>
          <a:pPr algn="l"/>
          <a:endParaRPr kumimoji="0" lang="es-ES" sz="1600" b="0" i="0" u="none" strike="noStrike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+mn-lt"/>
            <a:ea typeface="+mn-ea"/>
            <a:cs typeface="+mn-cs"/>
          </a:endParaRPr>
        </a:p>
        <a:p>
          <a:pPr algn="l"/>
          <a:endParaRPr lang="es-ES" sz="1600" dirty="0"/>
        </a:p>
      </dgm:t>
    </dgm:pt>
    <dgm:pt modelId="{4364744E-0830-479E-BDF8-B0093A443A95}" type="parTrans" cxnId="{07EE2069-515D-41B8-BD45-230552679C53}">
      <dgm:prSet/>
      <dgm:spPr/>
      <dgm:t>
        <a:bodyPr/>
        <a:lstStyle/>
        <a:p>
          <a:endParaRPr lang="es-ES"/>
        </a:p>
      </dgm:t>
    </dgm:pt>
    <dgm:pt modelId="{ABA7005B-6B72-4A46-877A-50EFD2EA2F66}" type="sibTrans" cxnId="{07EE2069-515D-41B8-BD45-230552679C53}">
      <dgm:prSet/>
      <dgm:spPr/>
      <dgm:t>
        <a:bodyPr/>
        <a:lstStyle/>
        <a:p>
          <a:endParaRPr lang="es-ES"/>
        </a:p>
      </dgm:t>
    </dgm:pt>
    <dgm:pt modelId="{98575298-596D-4163-A93E-102E32C4BEEA}">
      <dgm:prSet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chemeClr val="accent3"/>
        </a:solidFill>
        <a:ln>
          <a:solidFill>
            <a:schemeClr val="accent3"/>
          </a:solidFill>
        </a:ln>
      </dgm:spPr>
      <dgm:t>
        <a:bodyPr/>
        <a:lstStyle/>
        <a:p>
          <a:pPr algn="l" rtl="0"/>
          <a:endParaRPr kumimoji="0" lang="es-ES" sz="1400" b="0" i="0" u="none" strike="noStrike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+mn-lt"/>
            <a:ea typeface="+mn-ea"/>
            <a:cs typeface="+mn-cs"/>
          </a:endParaRPr>
        </a:p>
        <a:p>
          <a:pPr algn="ctr" rtl="0"/>
          <a:r>
            <a:rPr kumimoji="0" lang="es-ES" sz="1400" b="0" i="0" u="none" strike="noStrike" cap="none" spc="0" normalizeH="0" baseline="0" noProof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rPr>
            <a:t>Documentos a firmar para la Delegación de Educación</a:t>
          </a:r>
        </a:p>
        <a:p>
          <a:pPr algn="l" rtl="0"/>
          <a:endParaRPr kumimoji="0" lang="es-ES" sz="1400" b="0" i="0" u="none" strike="noStrike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+mn-lt"/>
            <a:ea typeface="+mn-ea"/>
            <a:cs typeface="+mn-cs"/>
          </a:endParaRPr>
        </a:p>
        <a:p>
          <a:pPr algn="l" rtl="0"/>
          <a:endParaRPr lang="es-ES" sz="1400" dirty="0" smtClean="0"/>
        </a:p>
        <a:p>
          <a:pPr algn="l" rtl="0"/>
          <a:endParaRPr lang="es-ES" sz="1400" baseline="0" dirty="0">
            <a:solidFill>
              <a:schemeClr val="bg1"/>
            </a:solidFill>
          </a:endParaRPr>
        </a:p>
      </dgm:t>
    </dgm:pt>
    <dgm:pt modelId="{DDC01CA6-EC10-4F6E-9202-04EFE21845BB}" type="parTrans" cxnId="{B1E9E80C-BF62-464A-9510-50E9A9A87A50}">
      <dgm:prSet/>
      <dgm:spPr/>
      <dgm:t>
        <a:bodyPr/>
        <a:lstStyle/>
        <a:p>
          <a:endParaRPr lang="es-ES"/>
        </a:p>
      </dgm:t>
    </dgm:pt>
    <dgm:pt modelId="{4B5A52CF-D323-4DFF-A811-DAB1773782DA}" type="sibTrans" cxnId="{B1E9E80C-BF62-464A-9510-50E9A9A87A50}">
      <dgm:prSet/>
      <dgm:spPr/>
      <dgm:t>
        <a:bodyPr/>
        <a:lstStyle/>
        <a:p>
          <a:endParaRPr lang="es-ES"/>
        </a:p>
      </dgm:t>
    </dgm:pt>
    <dgm:pt modelId="{E227870C-0045-48E7-887A-27427AA7ADDA}">
      <dgm:prSet/>
      <dgm:spPr/>
      <dgm:t>
        <a:bodyPr/>
        <a:lstStyle/>
        <a:p>
          <a:endParaRPr lang="es-ES"/>
        </a:p>
      </dgm:t>
    </dgm:pt>
    <dgm:pt modelId="{B8326C21-E658-4A6A-9245-54991D7ED114}" type="parTrans" cxnId="{98215B0C-C05B-4211-8570-C580AB9A6E61}">
      <dgm:prSet/>
      <dgm:spPr/>
      <dgm:t>
        <a:bodyPr/>
        <a:lstStyle/>
        <a:p>
          <a:endParaRPr lang="es-ES"/>
        </a:p>
      </dgm:t>
    </dgm:pt>
    <dgm:pt modelId="{3365B3E5-1997-428A-B0F0-E174EB6C4394}" type="sibTrans" cxnId="{98215B0C-C05B-4211-8570-C580AB9A6E61}">
      <dgm:prSet/>
      <dgm:spPr/>
      <dgm:t>
        <a:bodyPr/>
        <a:lstStyle/>
        <a:p>
          <a:endParaRPr lang="es-ES"/>
        </a:p>
      </dgm:t>
    </dgm:pt>
    <dgm:pt modelId="{EB51B41F-C725-406C-A776-1BBE3C366BD4}" type="pres">
      <dgm:prSet presAssocID="{99036B16-4074-4CAE-BBA1-3DC31C62227F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C354539E-A01D-41D9-BA55-A5768A4F364D}" type="pres">
      <dgm:prSet presAssocID="{299224F6-412D-4E54-9E9B-FFDA52CCD759}" presName="roof" presStyleLbl="dkBgShp" presStyleIdx="0" presStyleCnt="2"/>
      <dgm:spPr/>
      <dgm:t>
        <a:bodyPr/>
        <a:lstStyle/>
        <a:p>
          <a:endParaRPr lang="es-ES"/>
        </a:p>
      </dgm:t>
    </dgm:pt>
    <dgm:pt modelId="{EC5F5081-5EA2-4C5B-A853-7D9F54626340}" type="pres">
      <dgm:prSet presAssocID="{299224F6-412D-4E54-9E9B-FFDA52CCD759}" presName="pillars" presStyleCnt="0"/>
      <dgm:spPr/>
    </dgm:pt>
    <dgm:pt modelId="{1B0A37FE-4C2F-442E-9A90-CF6AB53ED8B5}" type="pres">
      <dgm:prSet presAssocID="{299224F6-412D-4E54-9E9B-FFDA52CCD759}" presName="pillar1" presStyleLbl="node1" presStyleIdx="0" presStyleCnt="3" custScaleX="11525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2805604-E08B-4607-8B51-3A0437D38522}" type="pres">
      <dgm:prSet presAssocID="{DB7760D4-0191-40D4-9F7E-335DBF40A855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8357080-E4A0-4285-8D0F-2F0E9C824AEA}" type="pres">
      <dgm:prSet presAssocID="{98575298-596D-4163-A93E-102E32C4BEEA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FFA0126-0EDF-43C9-82D8-F03301BFBD99}" type="pres">
      <dgm:prSet presAssocID="{299224F6-412D-4E54-9E9B-FFDA52CCD759}" presName="base" presStyleLbl="dkBgShp" presStyleIdx="1" presStyleCnt="2" custScaleY="185693" custLinFactNeighborX="781" custLinFactNeighborY="27565">
        <dgm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dgm:style>
      </dgm:prSet>
      <dgm:spPr>
        <a:prstGeom prst="flowChartAlternateProcess">
          <a:avLst/>
        </a:prstGeom>
        <a:solidFill>
          <a:schemeClr val="tx1"/>
        </a:solidFill>
      </dgm:spPr>
      <dgm:t>
        <a:bodyPr/>
        <a:lstStyle/>
        <a:p>
          <a:endParaRPr lang="es-ES"/>
        </a:p>
      </dgm:t>
    </dgm:pt>
  </dgm:ptLst>
  <dgm:cxnLst>
    <dgm:cxn modelId="{07EE2069-515D-41B8-BD45-230552679C53}" srcId="{299224F6-412D-4E54-9E9B-FFDA52CCD759}" destId="{DB7760D4-0191-40D4-9F7E-335DBF40A855}" srcOrd="1" destOrd="0" parTransId="{4364744E-0830-479E-BDF8-B0093A443A95}" sibTransId="{ABA7005B-6B72-4A46-877A-50EFD2EA2F66}"/>
    <dgm:cxn modelId="{12944452-DF80-4904-9F9A-897B24EC0558}" srcId="{99036B16-4074-4CAE-BBA1-3DC31C62227F}" destId="{299224F6-412D-4E54-9E9B-FFDA52CCD759}" srcOrd="0" destOrd="0" parTransId="{A794E60D-3F43-4ED2-A676-2798BE8B93C3}" sibTransId="{071CCA60-687B-40AC-8CE3-920B1CBA17AC}"/>
    <dgm:cxn modelId="{6E4A6E4B-C90E-4D40-97C6-EA45A061372E}" type="presOf" srcId="{4D8E8A59-05CF-4914-9418-45002647BDB2}" destId="{1B0A37FE-4C2F-442E-9A90-CF6AB53ED8B5}" srcOrd="0" destOrd="0" presId="urn:microsoft.com/office/officeart/2005/8/layout/hList3"/>
    <dgm:cxn modelId="{B1E9E80C-BF62-464A-9510-50E9A9A87A50}" srcId="{299224F6-412D-4E54-9E9B-FFDA52CCD759}" destId="{98575298-596D-4163-A93E-102E32C4BEEA}" srcOrd="2" destOrd="0" parTransId="{DDC01CA6-EC10-4F6E-9202-04EFE21845BB}" sibTransId="{4B5A52CF-D323-4DFF-A811-DAB1773782DA}"/>
    <dgm:cxn modelId="{EB72B9D2-0F92-4A4B-B2DC-53D695B31D7D}" srcId="{299224F6-412D-4E54-9E9B-FFDA52CCD759}" destId="{4D8E8A59-05CF-4914-9418-45002647BDB2}" srcOrd="0" destOrd="0" parTransId="{F0FD2C4E-BEA2-4735-9BBF-7F775275B7ED}" sibTransId="{37A135B4-74E4-4039-8E4C-EF9048F14265}"/>
    <dgm:cxn modelId="{98215B0C-C05B-4211-8570-C580AB9A6E61}" srcId="{99036B16-4074-4CAE-BBA1-3DC31C62227F}" destId="{E227870C-0045-48E7-887A-27427AA7ADDA}" srcOrd="1" destOrd="0" parTransId="{B8326C21-E658-4A6A-9245-54991D7ED114}" sibTransId="{3365B3E5-1997-428A-B0F0-E174EB6C4394}"/>
    <dgm:cxn modelId="{9DE0E87F-5BFF-4AF9-8433-18B3DE363273}" type="presOf" srcId="{299224F6-412D-4E54-9E9B-FFDA52CCD759}" destId="{C354539E-A01D-41D9-BA55-A5768A4F364D}" srcOrd="0" destOrd="0" presId="urn:microsoft.com/office/officeart/2005/8/layout/hList3"/>
    <dgm:cxn modelId="{CD5336C7-2082-4893-A360-FB2D33A5A981}" srcId="{99036B16-4074-4CAE-BBA1-3DC31C62227F}" destId="{A67818E1-B56B-402F-A128-7DEC5B45C1DF}" srcOrd="3" destOrd="0" parTransId="{EBAB9D1C-EE2F-43D2-B783-7047850EF48B}" sibTransId="{C2D9B1DC-0747-4A85-A679-FA2E4AC57E65}"/>
    <dgm:cxn modelId="{E6DFC822-11F0-4D9F-A362-8C087F407EF5}" srcId="{99036B16-4074-4CAE-BBA1-3DC31C62227F}" destId="{DFA12A89-9D26-4E41-814E-332E64367C57}" srcOrd="2" destOrd="0" parTransId="{D61EDD8B-D07C-4552-8F1E-A02E44C55905}" sibTransId="{2B7F7B42-2D37-45A5-B0C1-11ACFDACC3A2}"/>
    <dgm:cxn modelId="{D7C98C0D-AC9B-4210-91F7-B9484BBE5FF5}" type="presOf" srcId="{DB7760D4-0191-40D4-9F7E-335DBF40A855}" destId="{22805604-E08B-4607-8B51-3A0437D38522}" srcOrd="0" destOrd="0" presId="urn:microsoft.com/office/officeart/2005/8/layout/hList3"/>
    <dgm:cxn modelId="{E17B70E7-3E14-4520-B496-73AAC2AC54D8}" type="presOf" srcId="{98575298-596D-4163-A93E-102E32C4BEEA}" destId="{C8357080-E4A0-4285-8D0F-2F0E9C824AEA}" srcOrd="0" destOrd="0" presId="urn:microsoft.com/office/officeart/2005/8/layout/hList3"/>
    <dgm:cxn modelId="{2EF4BFAE-4514-4955-9ADF-7ADE23578D93}" type="presOf" srcId="{99036B16-4074-4CAE-BBA1-3DC31C62227F}" destId="{EB51B41F-C725-406C-A776-1BBE3C366BD4}" srcOrd="0" destOrd="0" presId="urn:microsoft.com/office/officeart/2005/8/layout/hList3"/>
    <dgm:cxn modelId="{9B5E1C0A-F051-4FCA-AB87-3B3310FF2A51}" type="presParOf" srcId="{EB51B41F-C725-406C-A776-1BBE3C366BD4}" destId="{C354539E-A01D-41D9-BA55-A5768A4F364D}" srcOrd="0" destOrd="0" presId="urn:microsoft.com/office/officeart/2005/8/layout/hList3"/>
    <dgm:cxn modelId="{CC5C5753-8D68-4BA6-80AB-D8840FC31735}" type="presParOf" srcId="{EB51B41F-C725-406C-A776-1BBE3C366BD4}" destId="{EC5F5081-5EA2-4C5B-A853-7D9F54626340}" srcOrd="1" destOrd="0" presId="urn:microsoft.com/office/officeart/2005/8/layout/hList3"/>
    <dgm:cxn modelId="{A00D25B5-C124-44AE-8DA2-1694BA6D262F}" type="presParOf" srcId="{EC5F5081-5EA2-4C5B-A853-7D9F54626340}" destId="{1B0A37FE-4C2F-442E-9A90-CF6AB53ED8B5}" srcOrd="0" destOrd="0" presId="urn:microsoft.com/office/officeart/2005/8/layout/hList3"/>
    <dgm:cxn modelId="{11546491-522E-4DD1-81C6-127ED60752A3}" type="presParOf" srcId="{EC5F5081-5EA2-4C5B-A853-7D9F54626340}" destId="{22805604-E08B-4607-8B51-3A0437D38522}" srcOrd="1" destOrd="0" presId="urn:microsoft.com/office/officeart/2005/8/layout/hList3"/>
    <dgm:cxn modelId="{02B2F64A-45ED-4C52-BD3E-42404E958B58}" type="presParOf" srcId="{EC5F5081-5EA2-4C5B-A853-7D9F54626340}" destId="{C8357080-E4A0-4285-8D0F-2F0E9C824AEA}" srcOrd="2" destOrd="0" presId="urn:microsoft.com/office/officeart/2005/8/layout/hList3"/>
    <dgm:cxn modelId="{AACB68DD-0E36-4F81-B522-D8A040464FED}" type="presParOf" srcId="{EB51B41F-C725-406C-A776-1BBE3C366BD4}" destId="{BFFA0126-0EDF-43C9-82D8-F03301BFBD99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74C99CD4-5765-4A3D-AC2C-1355CA8DB43E}" type="doc">
      <dgm:prSet loTypeId="urn:microsoft.com/office/officeart/2005/8/layout/vList5" loCatId="list" qsTypeId="urn:microsoft.com/office/officeart/2005/8/quickstyle/simple5" qsCatId="simple" csTypeId="urn:microsoft.com/office/officeart/2005/8/colors/colorful1#3" csCatId="colorful" phldr="1"/>
      <dgm:spPr/>
      <dgm:t>
        <a:bodyPr/>
        <a:lstStyle/>
        <a:p>
          <a:endParaRPr lang="es-ES"/>
        </a:p>
      </dgm:t>
    </dgm:pt>
    <dgm:pt modelId="{D21C265F-DB58-40CF-AEF2-1BE2DDC8659B}">
      <dgm:prSet phldrT="[Texto]" custT="1"/>
      <dgm:spPr>
        <a:solidFill>
          <a:srgbClr val="FF0000"/>
        </a:solidFill>
        <a:ln>
          <a:solidFill>
            <a:srgbClr val="FF0000"/>
          </a:solidFill>
        </a:ln>
      </dgm:spPr>
      <dgm:t>
        <a:bodyPr/>
        <a:lstStyle/>
        <a:p>
          <a:r>
            <a:rPr lang="es-ES" sz="1400" dirty="0" smtClean="0"/>
            <a:t>TAREAS PREVIAS A LA MOVILIDAD</a:t>
          </a:r>
          <a:endParaRPr lang="es-ES" sz="1400" dirty="0"/>
        </a:p>
      </dgm:t>
    </dgm:pt>
    <dgm:pt modelId="{BDAF83CC-294E-4F13-B8D3-CC1207677A05}" type="parTrans" cxnId="{05E0E20E-7A1E-46C2-B6E1-467666880A57}">
      <dgm:prSet/>
      <dgm:spPr/>
      <dgm:t>
        <a:bodyPr/>
        <a:lstStyle/>
        <a:p>
          <a:endParaRPr lang="es-ES"/>
        </a:p>
      </dgm:t>
    </dgm:pt>
    <dgm:pt modelId="{FD9DDD60-1279-4CD4-A7A4-26A119BBC06B}" type="sibTrans" cxnId="{05E0E20E-7A1E-46C2-B6E1-467666880A57}">
      <dgm:prSet/>
      <dgm:spPr/>
      <dgm:t>
        <a:bodyPr/>
        <a:lstStyle/>
        <a:p>
          <a:endParaRPr lang="es-ES"/>
        </a:p>
      </dgm:t>
    </dgm:pt>
    <dgm:pt modelId="{ECC750EB-2224-41AC-97C8-E39635EB8CFF}">
      <dgm:prSet phldrT="[Texto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S" sz="1200" dirty="0" smtClean="0"/>
            <a:t>Búsqueda de cursos, socios, alojamiento y viajes</a:t>
          </a:r>
          <a:endParaRPr lang="es-ES" sz="1200" dirty="0"/>
        </a:p>
      </dgm:t>
    </dgm:pt>
    <dgm:pt modelId="{63E91815-86F0-4F26-A7C1-0F3ED836A869}" type="parTrans" cxnId="{AFA0D759-101D-459F-9E0A-79ACD7AA50BC}">
      <dgm:prSet/>
      <dgm:spPr/>
      <dgm:t>
        <a:bodyPr/>
        <a:lstStyle/>
        <a:p>
          <a:endParaRPr lang="es-ES"/>
        </a:p>
      </dgm:t>
    </dgm:pt>
    <dgm:pt modelId="{6879CD74-274A-4CD0-819E-AF41685993D1}" type="sibTrans" cxnId="{AFA0D759-101D-459F-9E0A-79ACD7AA50BC}">
      <dgm:prSet/>
      <dgm:spPr/>
      <dgm:t>
        <a:bodyPr/>
        <a:lstStyle/>
        <a:p>
          <a:endParaRPr lang="es-ES"/>
        </a:p>
      </dgm:t>
    </dgm:pt>
    <dgm:pt modelId="{56589244-A89E-4EF0-8F48-4CFDC885C648}">
      <dgm:prSet phldrT="[Texto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S" sz="1200" dirty="0" smtClean="0"/>
            <a:t>Tareas previas de preparación lingüística, cultural y específica</a:t>
          </a:r>
          <a:endParaRPr lang="es-ES" sz="1200" dirty="0"/>
        </a:p>
      </dgm:t>
    </dgm:pt>
    <dgm:pt modelId="{18661D38-7A5E-4AF4-8668-94FCF3E6DF84}" type="parTrans" cxnId="{2DEA459F-96F1-4BC9-B6B8-07143BDA6040}">
      <dgm:prSet/>
      <dgm:spPr/>
      <dgm:t>
        <a:bodyPr/>
        <a:lstStyle/>
        <a:p>
          <a:endParaRPr lang="es-ES"/>
        </a:p>
      </dgm:t>
    </dgm:pt>
    <dgm:pt modelId="{A2BD1A09-5136-4F84-BEDD-0266F430B096}" type="sibTrans" cxnId="{2DEA459F-96F1-4BC9-B6B8-07143BDA6040}">
      <dgm:prSet/>
      <dgm:spPr/>
      <dgm:t>
        <a:bodyPr/>
        <a:lstStyle/>
        <a:p>
          <a:endParaRPr lang="es-ES"/>
        </a:p>
      </dgm:t>
    </dgm:pt>
    <dgm:pt modelId="{2859D4E7-B980-4A6E-95FC-3A9039CDCC9F}">
      <dgm:prSet phldrT="[Texto]" custT="1"/>
      <dgm:spPr/>
      <dgm:t>
        <a:bodyPr/>
        <a:lstStyle/>
        <a:p>
          <a:r>
            <a:rPr lang="es-ES" sz="1400" dirty="0" smtClean="0"/>
            <a:t>TAREAS DURANTE LA MOVILIDAD</a:t>
          </a:r>
          <a:endParaRPr lang="es-ES" sz="1400" dirty="0"/>
        </a:p>
      </dgm:t>
    </dgm:pt>
    <dgm:pt modelId="{02D8D562-9142-420D-97DD-E3E399264CF3}" type="parTrans" cxnId="{B812D9FD-D17A-4DCF-AD95-98AD0F5AE8CB}">
      <dgm:prSet/>
      <dgm:spPr/>
      <dgm:t>
        <a:bodyPr/>
        <a:lstStyle/>
        <a:p>
          <a:endParaRPr lang="es-ES"/>
        </a:p>
      </dgm:t>
    </dgm:pt>
    <dgm:pt modelId="{145360C6-3693-4177-878B-4AB92381C6E0}" type="sibTrans" cxnId="{B812D9FD-D17A-4DCF-AD95-98AD0F5AE8CB}">
      <dgm:prSet/>
      <dgm:spPr/>
      <dgm:t>
        <a:bodyPr/>
        <a:lstStyle/>
        <a:p>
          <a:endParaRPr lang="es-ES"/>
        </a:p>
      </dgm:t>
    </dgm:pt>
    <dgm:pt modelId="{A73CCEFD-00DB-4802-B676-ADE919492511}">
      <dgm:prSet phldrT="[Texto]" custT="1"/>
      <dgm:spPr/>
      <dgm:t>
        <a:bodyPr/>
        <a:lstStyle/>
        <a:p>
          <a:r>
            <a:rPr kumimoji="0" lang="es-ES" sz="1200" b="0" i="0" u="none" strike="noStrike" cap="none" spc="0" normalizeH="0" baseline="0" noProof="0" dirty="0" smtClean="0">
              <a:ln/>
              <a:effectLst/>
              <a:uLnTx/>
              <a:uFillTx/>
              <a:latin typeface="+mn-lt"/>
              <a:ea typeface="+mn-ea"/>
              <a:cs typeface="+mn-cs"/>
            </a:rPr>
            <a:t>Realizar una memoria/cuestionario de la actividad.</a:t>
          </a:r>
          <a:endParaRPr lang="es-ES" sz="1200" dirty="0"/>
        </a:p>
      </dgm:t>
    </dgm:pt>
    <dgm:pt modelId="{BC639ED2-9F61-451E-95DF-10BC20D99121}" type="parTrans" cxnId="{EA32BE2B-806E-4C0E-AEE2-ECE5026F8562}">
      <dgm:prSet/>
      <dgm:spPr/>
      <dgm:t>
        <a:bodyPr/>
        <a:lstStyle/>
        <a:p>
          <a:endParaRPr lang="es-ES"/>
        </a:p>
      </dgm:t>
    </dgm:pt>
    <dgm:pt modelId="{E611A003-F640-45C4-817C-641D6AAC9812}" type="sibTrans" cxnId="{EA32BE2B-806E-4C0E-AEE2-ECE5026F8562}">
      <dgm:prSet/>
      <dgm:spPr/>
      <dgm:t>
        <a:bodyPr/>
        <a:lstStyle/>
        <a:p>
          <a:endParaRPr lang="es-ES"/>
        </a:p>
      </dgm:t>
    </dgm:pt>
    <dgm:pt modelId="{3BA4813C-AFD2-461C-ABC1-FAF912C3C337}">
      <dgm:prSet phldrT="[Texto]" custT="1"/>
      <dgm:spPr>
        <a:solidFill>
          <a:srgbClr val="00B0F0"/>
        </a:solidFill>
        <a:ln>
          <a:solidFill>
            <a:srgbClr val="00B0F0"/>
          </a:solidFill>
        </a:ln>
      </dgm:spPr>
      <dgm:t>
        <a:bodyPr/>
        <a:lstStyle/>
        <a:p>
          <a:r>
            <a:rPr lang="es-ES" sz="1400" dirty="0" smtClean="0"/>
            <a:t>TAREAS DESPUÉS DE LA MOVILIDAD</a:t>
          </a:r>
          <a:endParaRPr lang="es-ES" sz="1400" dirty="0"/>
        </a:p>
      </dgm:t>
    </dgm:pt>
    <dgm:pt modelId="{F0A3FBE1-1C58-4D6D-817B-1D917B471185}" type="parTrans" cxnId="{8428490C-C413-4B22-B2B5-99B92044D615}">
      <dgm:prSet/>
      <dgm:spPr/>
      <dgm:t>
        <a:bodyPr/>
        <a:lstStyle/>
        <a:p>
          <a:endParaRPr lang="es-ES"/>
        </a:p>
      </dgm:t>
    </dgm:pt>
    <dgm:pt modelId="{26D8C274-A3DB-445A-A8EC-3CB79E205E77}" type="sibTrans" cxnId="{8428490C-C413-4B22-B2B5-99B92044D615}">
      <dgm:prSet/>
      <dgm:spPr/>
      <dgm:t>
        <a:bodyPr/>
        <a:lstStyle/>
        <a:p>
          <a:endParaRPr lang="es-ES"/>
        </a:p>
      </dgm:t>
    </dgm:pt>
    <dgm:pt modelId="{769EC9A6-F82E-4FE4-92F6-C904FFDB585E}">
      <dgm:prSet phldrT="[Texto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kumimoji="0" lang="es-ES" sz="1200" b="0" i="0" u="none" strike="noStrike" cap="none" spc="0" normalizeH="0" baseline="0" noProof="0" dirty="0" smtClean="0">
              <a:ln/>
              <a:effectLst/>
              <a:uLnTx/>
              <a:uFillTx/>
              <a:latin typeface="+mn-lt"/>
              <a:ea typeface="+mn-ea"/>
              <a:cs typeface="+mn-cs"/>
            </a:rPr>
            <a:t>Entregar original facturas de gastos, escanear dichas facturas y subirlas al drive</a:t>
          </a:r>
          <a:endParaRPr lang="es-ES" sz="1200" dirty="0"/>
        </a:p>
      </dgm:t>
    </dgm:pt>
    <dgm:pt modelId="{DCA9C7E8-9FD0-4068-BB57-E0810228DB72}" type="parTrans" cxnId="{4B08DB16-9B9F-4942-8EF1-06E7C7CB740B}">
      <dgm:prSet/>
      <dgm:spPr/>
      <dgm:t>
        <a:bodyPr/>
        <a:lstStyle/>
        <a:p>
          <a:endParaRPr lang="es-ES"/>
        </a:p>
      </dgm:t>
    </dgm:pt>
    <dgm:pt modelId="{43B49E00-6AD0-4BD4-AC4F-4C1DC66761CD}" type="sibTrans" cxnId="{4B08DB16-9B9F-4942-8EF1-06E7C7CB740B}">
      <dgm:prSet/>
      <dgm:spPr/>
      <dgm:t>
        <a:bodyPr/>
        <a:lstStyle/>
        <a:p>
          <a:endParaRPr lang="es-ES"/>
        </a:p>
      </dgm:t>
    </dgm:pt>
    <dgm:pt modelId="{C8AAAC67-53B0-4656-A2BC-E02D14E31F1E}">
      <dgm:prSet phldrT="[Texto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kumimoji="0" lang="es-ES" sz="1200" b="0" i="0" u="none" strike="noStrike" cap="none" spc="0" normalizeH="0" baseline="0" noProof="0" dirty="0" smtClean="0">
              <a:ln/>
              <a:effectLst/>
              <a:uLnTx/>
              <a:uFillTx/>
              <a:latin typeface="+mn-lt"/>
              <a:ea typeface="+mn-ea"/>
              <a:cs typeface="+mn-cs"/>
            </a:rPr>
            <a:t>Rellenar cuestionario EU.</a:t>
          </a:r>
          <a:endParaRPr lang="es-ES" sz="1200" dirty="0"/>
        </a:p>
      </dgm:t>
    </dgm:pt>
    <dgm:pt modelId="{3317DF27-B37B-4DF5-A486-C96D3D8AEBF4}" type="parTrans" cxnId="{E3CF5A45-149D-4E9D-9C04-1CEC1807320A}">
      <dgm:prSet/>
      <dgm:spPr/>
      <dgm:t>
        <a:bodyPr/>
        <a:lstStyle/>
        <a:p>
          <a:endParaRPr lang="es-ES"/>
        </a:p>
      </dgm:t>
    </dgm:pt>
    <dgm:pt modelId="{03995650-C413-4730-95C1-7B8EBE89AC3F}" type="sibTrans" cxnId="{E3CF5A45-149D-4E9D-9C04-1CEC1807320A}">
      <dgm:prSet/>
      <dgm:spPr/>
      <dgm:t>
        <a:bodyPr/>
        <a:lstStyle/>
        <a:p>
          <a:endParaRPr lang="es-ES"/>
        </a:p>
      </dgm:t>
    </dgm:pt>
    <dgm:pt modelId="{9BF8B82A-5798-4A90-90D9-4D23975C667F}">
      <dgm:prSet phldrT="[Texto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s-ES" sz="900" dirty="0"/>
        </a:p>
      </dgm:t>
    </dgm:pt>
    <dgm:pt modelId="{64E494F9-3967-4495-BAAD-B48A27F8D212}" type="parTrans" cxnId="{8C1AC2EA-091E-4ECF-952B-3350240B341F}">
      <dgm:prSet/>
      <dgm:spPr/>
      <dgm:t>
        <a:bodyPr/>
        <a:lstStyle/>
        <a:p>
          <a:endParaRPr lang="es-ES"/>
        </a:p>
      </dgm:t>
    </dgm:pt>
    <dgm:pt modelId="{DD5BF914-4B91-4219-800A-DF048F96C8D2}" type="sibTrans" cxnId="{8C1AC2EA-091E-4ECF-952B-3350240B341F}">
      <dgm:prSet/>
      <dgm:spPr/>
      <dgm:t>
        <a:bodyPr/>
        <a:lstStyle/>
        <a:p>
          <a:endParaRPr lang="es-ES"/>
        </a:p>
      </dgm:t>
    </dgm:pt>
    <dgm:pt modelId="{BD262A14-CF04-48FC-854E-3FCA2042E027}">
      <dgm:prSet phldrT="[Texto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S" sz="1200" dirty="0" smtClean="0"/>
            <a:t> Asistencia a reuniones convocadas por la coordinación</a:t>
          </a:r>
          <a:endParaRPr lang="es-ES" sz="1200" dirty="0"/>
        </a:p>
      </dgm:t>
    </dgm:pt>
    <dgm:pt modelId="{1A23865F-0F4F-4234-9750-EB84DD8263CD}" type="parTrans" cxnId="{4446AEDE-37C6-4E95-AE07-E13866361BDA}">
      <dgm:prSet/>
      <dgm:spPr/>
      <dgm:t>
        <a:bodyPr/>
        <a:lstStyle/>
        <a:p>
          <a:endParaRPr lang="es-ES"/>
        </a:p>
      </dgm:t>
    </dgm:pt>
    <dgm:pt modelId="{8DB27EDD-E8ED-48E6-9137-A0C357C1EF37}" type="sibTrans" cxnId="{4446AEDE-37C6-4E95-AE07-E13866361BDA}">
      <dgm:prSet/>
      <dgm:spPr/>
      <dgm:t>
        <a:bodyPr/>
        <a:lstStyle/>
        <a:p>
          <a:endParaRPr lang="es-ES"/>
        </a:p>
      </dgm:t>
    </dgm:pt>
    <dgm:pt modelId="{D80B90DD-BA62-440E-AA4A-250973842E78}">
      <dgm:prSet phldrT="[Texto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s-ES" sz="800" dirty="0"/>
        </a:p>
      </dgm:t>
    </dgm:pt>
    <dgm:pt modelId="{E85B5E38-8469-4DE8-896A-CFBC64CF498A}" type="parTrans" cxnId="{5EB0E1B2-9587-44F9-A028-589B730D9A97}">
      <dgm:prSet/>
      <dgm:spPr/>
      <dgm:t>
        <a:bodyPr/>
        <a:lstStyle/>
        <a:p>
          <a:endParaRPr lang="es-ES"/>
        </a:p>
      </dgm:t>
    </dgm:pt>
    <dgm:pt modelId="{548CD72E-496D-4612-85A7-757469090649}" type="sibTrans" cxnId="{5EB0E1B2-9587-44F9-A028-589B730D9A97}">
      <dgm:prSet/>
      <dgm:spPr/>
      <dgm:t>
        <a:bodyPr/>
        <a:lstStyle/>
        <a:p>
          <a:endParaRPr lang="es-ES"/>
        </a:p>
      </dgm:t>
    </dgm:pt>
    <dgm:pt modelId="{68C523E5-6FEA-45CD-818D-42D464B3C56C}">
      <dgm:prSet phldrT="[Texto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kumimoji="0" lang="es-ES" sz="1200" b="0" i="0" u="none" strike="noStrike" cap="none" spc="0" normalizeH="0" baseline="0" noProof="0" dirty="0" smtClean="0">
              <a:ln/>
              <a:effectLst/>
              <a:uLnTx/>
              <a:uFillTx/>
              <a:latin typeface="+mn-lt"/>
              <a:ea typeface="+mn-ea"/>
              <a:cs typeface="+mn-cs"/>
            </a:rPr>
            <a:t>Aplicar actividades en el aula, realizar tareas de difusión de los resultados</a:t>
          </a:r>
          <a:endParaRPr lang="es-ES" sz="1200" dirty="0"/>
        </a:p>
      </dgm:t>
    </dgm:pt>
    <dgm:pt modelId="{A931241F-0961-47D4-BFC9-1AE6917914B6}" type="parTrans" cxnId="{92FD3F4A-44B3-440B-AC68-4DE9BA77C3CF}">
      <dgm:prSet/>
      <dgm:spPr/>
      <dgm:t>
        <a:bodyPr/>
        <a:lstStyle/>
        <a:p>
          <a:endParaRPr lang="es-ES"/>
        </a:p>
      </dgm:t>
    </dgm:pt>
    <dgm:pt modelId="{6E934E82-443D-41CB-8C43-40E30B0966F8}" type="sibTrans" cxnId="{92FD3F4A-44B3-440B-AC68-4DE9BA77C3CF}">
      <dgm:prSet/>
      <dgm:spPr/>
      <dgm:t>
        <a:bodyPr/>
        <a:lstStyle/>
        <a:p>
          <a:endParaRPr lang="es-ES"/>
        </a:p>
      </dgm:t>
    </dgm:pt>
    <dgm:pt modelId="{775B5EFD-706B-4950-8186-A40B4848A3C0}">
      <dgm:prSet phldrT="[Texto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kumimoji="0" lang="es-ES" sz="1200" b="0" i="0" u="none" strike="noStrike" cap="none" spc="0" normalizeH="0" baseline="0" noProof="0" dirty="0" smtClean="0">
              <a:ln/>
              <a:effectLst/>
              <a:uLnTx/>
              <a:uFillTx/>
              <a:latin typeface="+mn-lt"/>
              <a:ea typeface="+mn-ea"/>
              <a:cs typeface="+mn-cs"/>
            </a:rPr>
            <a:t>Ayudar a las tareas de difusión fuera del centro.</a:t>
          </a:r>
          <a:endParaRPr lang="es-ES" sz="1200" dirty="0"/>
        </a:p>
      </dgm:t>
    </dgm:pt>
    <dgm:pt modelId="{FB8B8D21-DDEA-4FAC-B43E-F8B8ACBCE4ED}" type="parTrans" cxnId="{94B608FC-14F1-4705-91B0-CF95840FAD81}">
      <dgm:prSet/>
      <dgm:spPr/>
      <dgm:t>
        <a:bodyPr/>
        <a:lstStyle/>
        <a:p>
          <a:endParaRPr lang="es-ES"/>
        </a:p>
      </dgm:t>
    </dgm:pt>
    <dgm:pt modelId="{9A2A88D1-AC9D-4B79-804F-4AAF63B16EB8}" type="sibTrans" cxnId="{94B608FC-14F1-4705-91B0-CF95840FAD81}">
      <dgm:prSet/>
      <dgm:spPr/>
      <dgm:t>
        <a:bodyPr/>
        <a:lstStyle/>
        <a:p>
          <a:endParaRPr lang="es-ES"/>
        </a:p>
      </dgm:t>
    </dgm:pt>
    <dgm:pt modelId="{F398F2E0-73EC-4E75-9166-5F112766B14B}">
      <dgm:prSet phldrT="[Texto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s-ES" sz="1200" dirty="0"/>
        </a:p>
      </dgm:t>
    </dgm:pt>
    <dgm:pt modelId="{7720A8D3-245A-4547-ADF3-C5AF9E690862}" type="parTrans" cxnId="{A1405362-B85B-47DA-B82B-754705060C0B}">
      <dgm:prSet/>
      <dgm:spPr/>
      <dgm:t>
        <a:bodyPr/>
        <a:lstStyle/>
        <a:p>
          <a:endParaRPr lang="es-ES"/>
        </a:p>
      </dgm:t>
    </dgm:pt>
    <dgm:pt modelId="{2BB4E2E1-3AAF-4E19-8C98-DCB88FDE3710}" type="sibTrans" cxnId="{A1405362-B85B-47DA-B82B-754705060C0B}">
      <dgm:prSet/>
      <dgm:spPr/>
      <dgm:t>
        <a:bodyPr/>
        <a:lstStyle/>
        <a:p>
          <a:endParaRPr lang="es-ES"/>
        </a:p>
      </dgm:t>
    </dgm:pt>
    <dgm:pt modelId="{BA3419BD-AC01-4C7F-AB93-9493B814E747}">
      <dgm:prSet phldrT="[Texto]" custT="1"/>
      <dgm:spPr/>
      <dgm:t>
        <a:bodyPr/>
        <a:lstStyle/>
        <a:p>
          <a:r>
            <a:rPr kumimoji="0" lang="es-ES" sz="1200" b="0" i="0" u="none" strike="noStrike" cap="none" spc="0" normalizeH="0" baseline="0" noProof="0" dirty="0" smtClean="0">
              <a:ln/>
              <a:effectLst/>
              <a:uLnTx/>
              <a:uFillTx/>
              <a:latin typeface="+mn-lt"/>
              <a:ea typeface="+mn-ea"/>
              <a:cs typeface="+mn-cs"/>
            </a:rPr>
            <a:t>Enviar fotos durante las actividades tanto específicas como culturales</a:t>
          </a:r>
          <a:endParaRPr lang="es-ES" sz="1200" dirty="0"/>
        </a:p>
      </dgm:t>
    </dgm:pt>
    <dgm:pt modelId="{A081215E-450E-4DCA-BA6D-5839A5BAF2DE}" type="sibTrans" cxnId="{8E6692DB-4C83-4DC7-9735-0A0421169167}">
      <dgm:prSet/>
      <dgm:spPr/>
      <dgm:t>
        <a:bodyPr/>
        <a:lstStyle/>
        <a:p>
          <a:endParaRPr lang="es-ES"/>
        </a:p>
      </dgm:t>
    </dgm:pt>
    <dgm:pt modelId="{43D976CA-FF7B-435D-B31C-96574F6E12C3}" type="parTrans" cxnId="{8E6692DB-4C83-4DC7-9735-0A0421169167}">
      <dgm:prSet/>
      <dgm:spPr/>
      <dgm:t>
        <a:bodyPr/>
        <a:lstStyle/>
        <a:p>
          <a:endParaRPr lang="es-ES"/>
        </a:p>
      </dgm:t>
    </dgm:pt>
    <dgm:pt modelId="{10C30048-6765-468F-A13F-DEFECFEA6774}" type="pres">
      <dgm:prSet presAssocID="{74C99CD4-5765-4A3D-AC2C-1355CA8DB43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FAE388FD-81FE-4D49-A158-B5FCA7E2747E}" type="pres">
      <dgm:prSet presAssocID="{D21C265F-DB58-40CF-AEF2-1BE2DDC8659B}" presName="linNode" presStyleCnt="0"/>
      <dgm:spPr/>
      <dgm:t>
        <a:bodyPr/>
        <a:lstStyle/>
        <a:p>
          <a:endParaRPr lang="es-ES"/>
        </a:p>
      </dgm:t>
    </dgm:pt>
    <dgm:pt modelId="{AE41AF6F-A1E5-4B9F-9A27-A5290F64C362}" type="pres">
      <dgm:prSet presAssocID="{D21C265F-DB58-40CF-AEF2-1BE2DDC8659B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9732ACA-4F02-4DAA-A2EF-3E24A129FBFD}" type="pres">
      <dgm:prSet presAssocID="{D21C265F-DB58-40CF-AEF2-1BE2DDC8659B}" presName="descendantText" presStyleLbl="alignAccFollowNode1" presStyleIdx="0" presStyleCnt="3" custScaleY="14807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5FF5996-A60F-411E-A71C-F075E38C2FB2}" type="pres">
      <dgm:prSet presAssocID="{FD9DDD60-1279-4CD4-A7A4-26A119BBC06B}" presName="sp" presStyleCnt="0"/>
      <dgm:spPr/>
      <dgm:t>
        <a:bodyPr/>
        <a:lstStyle/>
        <a:p>
          <a:endParaRPr lang="es-ES"/>
        </a:p>
      </dgm:t>
    </dgm:pt>
    <dgm:pt modelId="{C6A9A6FC-E859-4F0A-BB3A-7AB6EDF2197E}" type="pres">
      <dgm:prSet presAssocID="{2859D4E7-B980-4A6E-95FC-3A9039CDCC9F}" presName="linNode" presStyleCnt="0"/>
      <dgm:spPr/>
      <dgm:t>
        <a:bodyPr/>
        <a:lstStyle/>
        <a:p>
          <a:endParaRPr lang="es-ES"/>
        </a:p>
      </dgm:t>
    </dgm:pt>
    <dgm:pt modelId="{BC0EC0C9-AA1E-4384-96E0-A621D46753BA}" type="pres">
      <dgm:prSet presAssocID="{2859D4E7-B980-4A6E-95FC-3A9039CDCC9F}" presName="parentText" presStyleLbl="node1" presStyleIdx="1" presStyleCnt="3" custLinFactNeighborX="0" custLinFactNeighborY="1549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187D283-8EB5-4076-A1F1-0A4E38BF0F3D}" type="pres">
      <dgm:prSet presAssocID="{2859D4E7-B980-4A6E-95FC-3A9039CDCC9F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FFCFB6B-B648-4E88-8BDC-016944A9AB59}" type="pres">
      <dgm:prSet presAssocID="{145360C6-3693-4177-878B-4AB92381C6E0}" presName="sp" presStyleCnt="0"/>
      <dgm:spPr/>
      <dgm:t>
        <a:bodyPr/>
        <a:lstStyle/>
        <a:p>
          <a:endParaRPr lang="es-ES"/>
        </a:p>
      </dgm:t>
    </dgm:pt>
    <dgm:pt modelId="{20950A66-C42F-4D17-99B0-E28423EDA833}" type="pres">
      <dgm:prSet presAssocID="{3BA4813C-AFD2-461C-ABC1-FAF912C3C337}" presName="linNode" presStyleCnt="0"/>
      <dgm:spPr/>
      <dgm:t>
        <a:bodyPr/>
        <a:lstStyle/>
        <a:p>
          <a:endParaRPr lang="es-ES"/>
        </a:p>
      </dgm:t>
    </dgm:pt>
    <dgm:pt modelId="{C6BB3F37-C4A0-4FFB-A49A-3D6C176CDC9E}" type="pres">
      <dgm:prSet presAssocID="{3BA4813C-AFD2-461C-ABC1-FAF912C3C337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A8C1CD5-E1B1-464A-9BD5-0CE982E3A170}" type="pres">
      <dgm:prSet presAssocID="{3BA4813C-AFD2-461C-ABC1-FAF912C3C337}" presName="descendantText" presStyleLbl="alignAccFollowNode1" presStyleIdx="2" presStyleCnt="3" custScaleY="138220" custLinFactNeighborX="-82" custLinFactNeighborY="-718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2DEA459F-96F1-4BC9-B6B8-07143BDA6040}" srcId="{D21C265F-DB58-40CF-AEF2-1BE2DDC8659B}" destId="{56589244-A89E-4EF0-8F48-4CFDC885C648}" srcOrd="1" destOrd="0" parTransId="{18661D38-7A5E-4AF4-8668-94FCF3E6DF84}" sibTransId="{A2BD1A09-5136-4F84-BEDD-0266F430B096}"/>
    <dgm:cxn modelId="{35563D98-9160-4A82-B28F-A50446CDF8C1}" type="presOf" srcId="{BA3419BD-AC01-4C7F-AB93-9493B814E747}" destId="{2187D283-8EB5-4076-A1F1-0A4E38BF0F3D}" srcOrd="0" destOrd="0" presId="urn:microsoft.com/office/officeart/2005/8/layout/vList5"/>
    <dgm:cxn modelId="{8C1AC2EA-091E-4ECF-952B-3350240B341F}" srcId="{D21C265F-DB58-40CF-AEF2-1BE2DDC8659B}" destId="{9BF8B82A-5798-4A90-90D9-4D23975C667F}" srcOrd="3" destOrd="0" parTransId="{64E494F9-3967-4495-BAAD-B48A27F8D212}" sibTransId="{DD5BF914-4B91-4219-800A-DF048F96C8D2}"/>
    <dgm:cxn modelId="{E3CF5A45-149D-4E9D-9C04-1CEC1807320A}" srcId="{3BA4813C-AFD2-461C-ABC1-FAF912C3C337}" destId="{C8AAAC67-53B0-4656-A2BC-E02D14E31F1E}" srcOrd="2" destOrd="0" parTransId="{3317DF27-B37B-4DF5-A486-C96D3D8AEBF4}" sibTransId="{03995650-C413-4730-95C1-7B8EBE89AC3F}"/>
    <dgm:cxn modelId="{5072E5A3-9245-4A96-B40D-7CE382BCD106}" type="presOf" srcId="{74C99CD4-5765-4A3D-AC2C-1355CA8DB43E}" destId="{10C30048-6765-468F-A13F-DEFECFEA6774}" srcOrd="0" destOrd="0" presId="urn:microsoft.com/office/officeart/2005/8/layout/vList5"/>
    <dgm:cxn modelId="{4446AEDE-37C6-4E95-AE07-E13866361BDA}" srcId="{D21C265F-DB58-40CF-AEF2-1BE2DDC8659B}" destId="{BD262A14-CF04-48FC-854E-3FCA2042E027}" srcOrd="2" destOrd="0" parTransId="{1A23865F-0F4F-4234-9750-EB84DD8263CD}" sibTransId="{8DB27EDD-E8ED-48E6-9137-A0C357C1EF37}"/>
    <dgm:cxn modelId="{8E6692DB-4C83-4DC7-9735-0A0421169167}" srcId="{2859D4E7-B980-4A6E-95FC-3A9039CDCC9F}" destId="{BA3419BD-AC01-4C7F-AB93-9493B814E747}" srcOrd="0" destOrd="0" parTransId="{43D976CA-FF7B-435D-B31C-96574F6E12C3}" sibTransId="{A081215E-450E-4DCA-BA6D-5839A5BAF2DE}"/>
    <dgm:cxn modelId="{AFA0D759-101D-459F-9E0A-79ACD7AA50BC}" srcId="{D21C265F-DB58-40CF-AEF2-1BE2DDC8659B}" destId="{ECC750EB-2224-41AC-97C8-E39635EB8CFF}" srcOrd="0" destOrd="0" parTransId="{63E91815-86F0-4F26-A7C1-0F3ED836A869}" sibTransId="{6879CD74-274A-4CD0-819E-AF41685993D1}"/>
    <dgm:cxn modelId="{5EB0E1B2-9587-44F9-A028-589B730D9A97}" srcId="{3BA4813C-AFD2-461C-ABC1-FAF912C3C337}" destId="{D80B90DD-BA62-440E-AA4A-250973842E78}" srcOrd="5" destOrd="0" parTransId="{E85B5E38-8469-4DE8-896A-CFBC64CF498A}" sibTransId="{548CD72E-496D-4612-85A7-757469090649}"/>
    <dgm:cxn modelId="{8428490C-C413-4B22-B2B5-99B92044D615}" srcId="{74C99CD4-5765-4A3D-AC2C-1355CA8DB43E}" destId="{3BA4813C-AFD2-461C-ABC1-FAF912C3C337}" srcOrd="2" destOrd="0" parTransId="{F0A3FBE1-1C58-4D6D-817B-1D917B471185}" sibTransId="{26D8C274-A3DB-445A-A8EC-3CB79E205E77}"/>
    <dgm:cxn modelId="{2FF0D0EB-BC4C-49A2-BFB8-8D3E767F6C72}" type="presOf" srcId="{2859D4E7-B980-4A6E-95FC-3A9039CDCC9F}" destId="{BC0EC0C9-AA1E-4384-96E0-A621D46753BA}" srcOrd="0" destOrd="0" presId="urn:microsoft.com/office/officeart/2005/8/layout/vList5"/>
    <dgm:cxn modelId="{92FD3F4A-44B3-440B-AC68-4DE9BA77C3CF}" srcId="{3BA4813C-AFD2-461C-ABC1-FAF912C3C337}" destId="{68C523E5-6FEA-45CD-818D-42D464B3C56C}" srcOrd="3" destOrd="0" parTransId="{A931241F-0961-47D4-BFC9-1AE6917914B6}" sibTransId="{6E934E82-443D-41CB-8C43-40E30B0966F8}"/>
    <dgm:cxn modelId="{14734438-34A8-4B87-B9CC-3499D81E8C4B}" type="presOf" srcId="{D80B90DD-BA62-440E-AA4A-250973842E78}" destId="{BA8C1CD5-E1B1-464A-9BD5-0CE982E3A170}" srcOrd="0" destOrd="5" presId="urn:microsoft.com/office/officeart/2005/8/layout/vList5"/>
    <dgm:cxn modelId="{6CE8F49D-1756-47A8-9947-B8FC3E36858F}" type="presOf" srcId="{A73CCEFD-00DB-4802-B676-ADE919492511}" destId="{2187D283-8EB5-4076-A1F1-0A4E38BF0F3D}" srcOrd="0" destOrd="1" presId="urn:microsoft.com/office/officeart/2005/8/layout/vList5"/>
    <dgm:cxn modelId="{6D820473-E928-4DC7-8E94-72BC505E9E16}" type="presOf" srcId="{56589244-A89E-4EF0-8F48-4CFDC885C648}" destId="{A9732ACA-4F02-4DAA-A2EF-3E24A129FBFD}" srcOrd="0" destOrd="1" presId="urn:microsoft.com/office/officeart/2005/8/layout/vList5"/>
    <dgm:cxn modelId="{8FF4761D-0C20-4F0C-8E4D-283A4859FA56}" type="presOf" srcId="{68C523E5-6FEA-45CD-818D-42D464B3C56C}" destId="{BA8C1CD5-E1B1-464A-9BD5-0CE982E3A170}" srcOrd="0" destOrd="3" presId="urn:microsoft.com/office/officeart/2005/8/layout/vList5"/>
    <dgm:cxn modelId="{A1405362-B85B-47DA-B82B-754705060C0B}" srcId="{3BA4813C-AFD2-461C-ABC1-FAF912C3C337}" destId="{F398F2E0-73EC-4E75-9166-5F112766B14B}" srcOrd="0" destOrd="0" parTransId="{7720A8D3-245A-4547-ADF3-C5AF9E690862}" sibTransId="{2BB4E2E1-3AAF-4E19-8C98-DCB88FDE3710}"/>
    <dgm:cxn modelId="{A46E1225-F553-4FB1-B90F-5A272FF35CD5}" type="presOf" srcId="{769EC9A6-F82E-4FE4-92F6-C904FFDB585E}" destId="{BA8C1CD5-E1B1-464A-9BD5-0CE982E3A170}" srcOrd="0" destOrd="1" presId="urn:microsoft.com/office/officeart/2005/8/layout/vList5"/>
    <dgm:cxn modelId="{7A6AA2CA-7FCC-477D-B768-A14F17870A54}" type="presOf" srcId="{C8AAAC67-53B0-4656-A2BC-E02D14E31F1E}" destId="{BA8C1CD5-E1B1-464A-9BD5-0CE982E3A170}" srcOrd="0" destOrd="2" presId="urn:microsoft.com/office/officeart/2005/8/layout/vList5"/>
    <dgm:cxn modelId="{EA32BE2B-806E-4C0E-AEE2-ECE5026F8562}" srcId="{2859D4E7-B980-4A6E-95FC-3A9039CDCC9F}" destId="{A73CCEFD-00DB-4802-B676-ADE919492511}" srcOrd="1" destOrd="0" parTransId="{BC639ED2-9F61-451E-95DF-10BC20D99121}" sibTransId="{E611A003-F640-45C4-817C-641D6AAC9812}"/>
    <dgm:cxn modelId="{06A114EE-9EC8-49E7-BA10-E049AD499284}" type="presOf" srcId="{D21C265F-DB58-40CF-AEF2-1BE2DDC8659B}" destId="{AE41AF6F-A1E5-4B9F-9A27-A5290F64C362}" srcOrd="0" destOrd="0" presId="urn:microsoft.com/office/officeart/2005/8/layout/vList5"/>
    <dgm:cxn modelId="{4B08DB16-9B9F-4942-8EF1-06E7C7CB740B}" srcId="{3BA4813C-AFD2-461C-ABC1-FAF912C3C337}" destId="{769EC9A6-F82E-4FE4-92F6-C904FFDB585E}" srcOrd="1" destOrd="0" parTransId="{DCA9C7E8-9FD0-4068-BB57-E0810228DB72}" sibTransId="{43B49E00-6AD0-4BD4-AC4F-4C1DC66761CD}"/>
    <dgm:cxn modelId="{35447C27-7588-42C7-848E-F69ABD293E22}" type="presOf" srcId="{BD262A14-CF04-48FC-854E-3FCA2042E027}" destId="{A9732ACA-4F02-4DAA-A2EF-3E24A129FBFD}" srcOrd="0" destOrd="2" presId="urn:microsoft.com/office/officeart/2005/8/layout/vList5"/>
    <dgm:cxn modelId="{05E0E20E-7A1E-46C2-B6E1-467666880A57}" srcId="{74C99CD4-5765-4A3D-AC2C-1355CA8DB43E}" destId="{D21C265F-DB58-40CF-AEF2-1BE2DDC8659B}" srcOrd="0" destOrd="0" parTransId="{BDAF83CC-294E-4F13-B8D3-CC1207677A05}" sibTransId="{FD9DDD60-1279-4CD4-A7A4-26A119BBC06B}"/>
    <dgm:cxn modelId="{94B608FC-14F1-4705-91B0-CF95840FAD81}" srcId="{3BA4813C-AFD2-461C-ABC1-FAF912C3C337}" destId="{775B5EFD-706B-4950-8186-A40B4848A3C0}" srcOrd="4" destOrd="0" parTransId="{FB8B8D21-DDEA-4FAC-B43E-F8B8ACBCE4ED}" sibTransId="{9A2A88D1-AC9D-4B79-804F-4AAF63B16EB8}"/>
    <dgm:cxn modelId="{B812D9FD-D17A-4DCF-AD95-98AD0F5AE8CB}" srcId="{74C99CD4-5765-4A3D-AC2C-1355CA8DB43E}" destId="{2859D4E7-B980-4A6E-95FC-3A9039CDCC9F}" srcOrd="1" destOrd="0" parTransId="{02D8D562-9142-420D-97DD-E3E399264CF3}" sibTransId="{145360C6-3693-4177-878B-4AB92381C6E0}"/>
    <dgm:cxn modelId="{A3C18E4B-FC6A-4A2D-9813-1FB6841F4BB1}" type="presOf" srcId="{ECC750EB-2224-41AC-97C8-E39635EB8CFF}" destId="{A9732ACA-4F02-4DAA-A2EF-3E24A129FBFD}" srcOrd="0" destOrd="0" presId="urn:microsoft.com/office/officeart/2005/8/layout/vList5"/>
    <dgm:cxn modelId="{B7C9B0FF-1585-41A8-80EA-2C376DEC5B49}" type="presOf" srcId="{F398F2E0-73EC-4E75-9166-5F112766B14B}" destId="{BA8C1CD5-E1B1-464A-9BD5-0CE982E3A170}" srcOrd="0" destOrd="0" presId="urn:microsoft.com/office/officeart/2005/8/layout/vList5"/>
    <dgm:cxn modelId="{AD21BB0A-8C0E-4094-AF62-C75CC77225B8}" type="presOf" srcId="{3BA4813C-AFD2-461C-ABC1-FAF912C3C337}" destId="{C6BB3F37-C4A0-4FFB-A49A-3D6C176CDC9E}" srcOrd="0" destOrd="0" presId="urn:microsoft.com/office/officeart/2005/8/layout/vList5"/>
    <dgm:cxn modelId="{20A92A29-7236-48D3-AD49-3BABB4125B60}" type="presOf" srcId="{9BF8B82A-5798-4A90-90D9-4D23975C667F}" destId="{A9732ACA-4F02-4DAA-A2EF-3E24A129FBFD}" srcOrd="0" destOrd="3" presId="urn:microsoft.com/office/officeart/2005/8/layout/vList5"/>
    <dgm:cxn modelId="{50C8536E-D539-4A43-B14F-5F70D87564B4}" type="presOf" srcId="{775B5EFD-706B-4950-8186-A40B4848A3C0}" destId="{BA8C1CD5-E1B1-464A-9BD5-0CE982E3A170}" srcOrd="0" destOrd="4" presId="urn:microsoft.com/office/officeart/2005/8/layout/vList5"/>
    <dgm:cxn modelId="{DBABEFC3-6D5F-4F89-8A61-597176E8CD65}" type="presParOf" srcId="{10C30048-6765-468F-A13F-DEFECFEA6774}" destId="{FAE388FD-81FE-4D49-A158-B5FCA7E2747E}" srcOrd="0" destOrd="0" presId="urn:microsoft.com/office/officeart/2005/8/layout/vList5"/>
    <dgm:cxn modelId="{75B51E06-ACF2-48E5-99FD-17E0B49B0961}" type="presParOf" srcId="{FAE388FD-81FE-4D49-A158-B5FCA7E2747E}" destId="{AE41AF6F-A1E5-4B9F-9A27-A5290F64C362}" srcOrd="0" destOrd="0" presId="urn:microsoft.com/office/officeart/2005/8/layout/vList5"/>
    <dgm:cxn modelId="{DE54BFBC-9E6F-4397-BF24-97FB520109EE}" type="presParOf" srcId="{FAE388FD-81FE-4D49-A158-B5FCA7E2747E}" destId="{A9732ACA-4F02-4DAA-A2EF-3E24A129FBFD}" srcOrd="1" destOrd="0" presId="urn:microsoft.com/office/officeart/2005/8/layout/vList5"/>
    <dgm:cxn modelId="{B344FACB-7B43-43B7-B63B-8243393B0276}" type="presParOf" srcId="{10C30048-6765-468F-A13F-DEFECFEA6774}" destId="{C5FF5996-A60F-411E-A71C-F075E38C2FB2}" srcOrd="1" destOrd="0" presId="urn:microsoft.com/office/officeart/2005/8/layout/vList5"/>
    <dgm:cxn modelId="{F37A8EBD-1FFB-4B86-AD42-781FBC3E1701}" type="presParOf" srcId="{10C30048-6765-468F-A13F-DEFECFEA6774}" destId="{C6A9A6FC-E859-4F0A-BB3A-7AB6EDF2197E}" srcOrd="2" destOrd="0" presId="urn:microsoft.com/office/officeart/2005/8/layout/vList5"/>
    <dgm:cxn modelId="{1F9F0CF7-22C7-4F6A-9F3B-9CB25267917F}" type="presParOf" srcId="{C6A9A6FC-E859-4F0A-BB3A-7AB6EDF2197E}" destId="{BC0EC0C9-AA1E-4384-96E0-A621D46753BA}" srcOrd="0" destOrd="0" presId="urn:microsoft.com/office/officeart/2005/8/layout/vList5"/>
    <dgm:cxn modelId="{CE1FD291-4DFF-402D-81F5-FEC793505D8F}" type="presParOf" srcId="{C6A9A6FC-E859-4F0A-BB3A-7AB6EDF2197E}" destId="{2187D283-8EB5-4076-A1F1-0A4E38BF0F3D}" srcOrd="1" destOrd="0" presId="urn:microsoft.com/office/officeart/2005/8/layout/vList5"/>
    <dgm:cxn modelId="{0739E539-7AA2-44B8-A2A0-A63C8DC0D161}" type="presParOf" srcId="{10C30048-6765-468F-A13F-DEFECFEA6774}" destId="{2FFCFB6B-B648-4E88-8BDC-016944A9AB59}" srcOrd="3" destOrd="0" presId="urn:microsoft.com/office/officeart/2005/8/layout/vList5"/>
    <dgm:cxn modelId="{3B68BC60-F0C1-465B-BF5D-47E6A5BF99B1}" type="presParOf" srcId="{10C30048-6765-468F-A13F-DEFECFEA6774}" destId="{20950A66-C42F-4D17-99B0-E28423EDA833}" srcOrd="4" destOrd="0" presId="urn:microsoft.com/office/officeart/2005/8/layout/vList5"/>
    <dgm:cxn modelId="{B734A3FD-8060-4711-8120-2D660B668C91}" type="presParOf" srcId="{20950A66-C42F-4D17-99B0-E28423EDA833}" destId="{C6BB3F37-C4A0-4FFB-A49A-3D6C176CDC9E}" srcOrd="0" destOrd="0" presId="urn:microsoft.com/office/officeart/2005/8/layout/vList5"/>
    <dgm:cxn modelId="{D77F34C9-D018-411D-A247-974234268A90}" type="presParOf" srcId="{20950A66-C42F-4D17-99B0-E28423EDA833}" destId="{BA8C1CD5-E1B1-464A-9BD5-0CE982E3A17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74C99CD4-5765-4A3D-AC2C-1355CA8DB43E}" type="doc">
      <dgm:prSet loTypeId="urn:microsoft.com/office/officeart/2005/8/layout/vList5" loCatId="list" qsTypeId="urn:microsoft.com/office/officeart/2005/8/quickstyle/simple5" qsCatId="simple" csTypeId="urn:microsoft.com/office/officeart/2005/8/colors/colorful1#4" csCatId="colorful" phldr="1"/>
      <dgm:spPr/>
      <dgm:t>
        <a:bodyPr/>
        <a:lstStyle/>
        <a:p>
          <a:endParaRPr lang="es-ES"/>
        </a:p>
      </dgm:t>
    </dgm:pt>
    <dgm:pt modelId="{D21C265F-DB58-40CF-AEF2-1BE2DDC8659B}">
      <dgm:prSet phldrT="[Texto]" custT="1"/>
      <dgm:spPr>
        <a:solidFill>
          <a:srgbClr val="FF0000"/>
        </a:solidFill>
        <a:ln>
          <a:solidFill>
            <a:srgbClr val="FF0000"/>
          </a:solidFill>
        </a:ln>
      </dgm:spPr>
      <dgm:t>
        <a:bodyPr/>
        <a:lstStyle/>
        <a:p>
          <a:r>
            <a:rPr lang="es-ES" sz="2000" dirty="0" smtClean="0"/>
            <a:t>TAREAS PREVIAS A LA MOVILIDAD</a:t>
          </a:r>
          <a:endParaRPr lang="es-ES" sz="2000" dirty="0"/>
        </a:p>
      </dgm:t>
    </dgm:pt>
    <dgm:pt modelId="{BDAF83CC-294E-4F13-B8D3-CC1207677A05}" type="parTrans" cxnId="{05E0E20E-7A1E-46C2-B6E1-467666880A57}">
      <dgm:prSet/>
      <dgm:spPr/>
      <dgm:t>
        <a:bodyPr/>
        <a:lstStyle/>
        <a:p>
          <a:endParaRPr lang="es-ES"/>
        </a:p>
      </dgm:t>
    </dgm:pt>
    <dgm:pt modelId="{FD9DDD60-1279-4CD4-A7A4-26A119BBC06B}" type="sibTrans" cxnId="{05E0E20E-7A1E-46C2-B6E1-467666880A57}">
      <dgm:prSet/>
      <dgm:spPr/>
      <dgm:t>
        <a:bodyPr/>
        <a:lstStyle/>
        <a:p>
          <a:endParaRPr lang="es-ES"/>
        </a:p>
      </dgm:t>
    </dgm:pt>
    <dgm:pt modelId="{ECC750EB-2224-41AC-97C8-E39635EB8CFF}">
      <dgm:prSet phldrT="[Texto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S" sz="1800" dirty="0" smtClean="0"/>
            <a:t>Búsqueda de cursos, socios, alojamiento y viajes. (plataformas)</a:t>
          </a:r>
          <a:endParaRPr lang="es-ES" sz="1800" dirty="0"/>
        </a:p>
      </dgm:t>
    </dgm:pt>
    <dgm:pt modelId="{63E91815-86F0-4F26-A7C1-0F3ED836A869}" type="parTrans" cxnId="{AFA0D759-101D-459F-9E0A-79ACD7AA50BC}">
      <dgm:prSet/>
      <dgm:spPr/>
      <dgm:t>
        <a:bodyPr/>
        <a:lstStyle/>
        <a:p>
          <a:endParaRPr lang="es-ES"/>
        </a:p>
      </dgm:t>
    </dgm:pt>
    <dgm:pt modelId="{6879CD74-274A-4CD0-819E-AF41685993D1}" type="sibTrans" cxnId="{AFA0D759-101D-459F-9E0A-79ACD7AA50BC}">
      <dgm:prSet/>
      <dgm:spPr/>
      <dgm:t>
        <a:bodyPr/>
        <a:lstStyle/>
        <a:p>
          <a:endParaRPr lang="es-ES"/>
        </a:p>
      </dgm:t>
    </dgm:pt>
    <dgm:pt modelId="{56589244-A89E-4EF0-8F48-4CFDC885C648}">
      <dgm:prSet phldrT="[Texto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S" sz="1800" dirty="0" smtClean="0"/>
            <a:t>Tareas previas de preparación lingüística, cultural y específica.</a:t>
          </a:r>
          <a:endParaRPr lang="es-ES" sz="1800" dirty="0"/>
        </a:p>
      </dgm:t>
    </dgm:pt>
    <dgm:pt modelId="{18661D38-7A5E-4AF4-8668-94FCF3E6DF84}" type="parTrans" cxnId="{2DEA459F-96F1-4BC9-B6B8-07143BDA6040}">
      <dgm:prSet/>
      <dgm:spPr/>
      <dgm:t>
        <a:bodyPr/>
        <a:lstStyle/>
        <a:p>
          <a:endParaRPr lang="es-ES"/>
        </a:p>
      </dgm:t>
    </dgm:pt>
    <dgm:pt modelId="{A2BD1A09-5136-4F84-BEDD-0266F430B096}" type="sibTrans" cxnId="{2DEA459F-96F1-4BC9-B6B8-07143BDA6040}">
      <dgm:prSet/>
      <dgm:spPr/>
      <dgm:t>
        <a:bodyPr/>
        <a:lstStyle/>
        <a:p>
          <a:endParaRPr lang="es-ES"/>
        </a:p>
      </dgm:t>
    </dgm:pt>
    <dgm:pt modelId="{BD262A14-CF04-48FC-854E-3FCA2042E027}">
      <dgm:prSet phldrT="[Texto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S" sz="1800" dirty="0" smtClean="0"/>
            <a:t> Asistencia a reuniones convocadas por la coordinación.</a:t>
          </a:r>
          <a:endParaRPr lang="es-ES" sz="1800" dirty="0"/>
        </a:p>
      </dgm:t>
    </dgm:pt>
    <dgm:pt modelId="{1A23865F-0F4F-4234-9750-EB84DD8263CD}" type="parTrans" cxnId="{4446AEDE-37C6-4E95-AE07-E13866361BDA}">
      <dgm:prSet/>
      <dgm:spPr/>
      <dgm:t>
        <a:bodyPr/>
        <a:lstStyle/>
        <a:p>
          <a:endParaRPr lang="es-ES"/>
        </a:p>
      </dgm:t>
    </dgm:pt>
    <dgm:pt modelId="{8DB27EDD-E8ED-48E6-9137-A0C357C1EF37}" type="sibTrans" cxnId="{4446AEDE-37C6-4E95-AE07-E13866361BDA}">
      <dgm:prSet/>
      <dgm:spPr/>
      <dgm:t>
        <a:bodyPr/>
        <a:lstStyle/>
        <a:p>
          <a:endParaRPr lang="es-ES"/>
        </a:p>
      </dgm:t>
    </dgm:pt>
    <dgm:pt modelId="{10C30048-6765-468F-A13F-DEFECFEA6774}" type="pres">
      <dgm:prSet presAssocID="{74C99CD4-5765-4A3D-AC2C-1355CA8DB43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FAE388FD-81FE-4D49-A158-B5FCA7E2747E}" type="pres">
      <dgm:prSet presAssocID="{D21C265F-DB58-40CF-AEF2-1BE2DDC8659B}" presName="linNode" presStyleCnt="0"/>
      <dgm:spPr/>
      <dgm:t>
        <a:bodyPr/>
        <a:lstStyle/>
        <a:p>
          <a:endParaRPr lang="es-ES"/>
        </a:p>
      </dgm:t>
    </dgm:pt>
    <dgm:pt modelId="{AE41AF6F-A1E5-4B9F-9A27-A5290F64C362}" type="pres">
      <dgm:prSet presAssocID="{D21C265F-DB58-40CF-AEF2-1BE2DDC8659B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9732ACA-4F02-4DAA-A2EF-3E24A129FBFD}" type="pres">
      <dgm:prSet presAssocID="{D21C265F-DB58-40CF-AEF2-1BE2DDC8659B}" presName="descendantText" presStyleLbl="alignAccFollowNode1" presStyleIdx="0" presStyleCnt="1" custScaleY="148073" custLinFactNeighborX="1014" custLinFactNeighborY="-445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441E170D-DD93-4910-B846-3DBD87D26106}" type="presOf" srcId="{74C99CD4-5765-4A3D-AC2C-1355CA8DB43E}" destId="{10C30048-6765-468F-A13F-DEFECFEA6774}" srcOrd="0" destOrd="0" presId="urn:microsoft.com/office/officeart/2005/8/layout/vList5"/>
    <dgm:cxn modelId="{494B46E8-B4FD-4B1A-AA71-C7A7F7282D3B}" type="presOf" srcId="{ECC750EB-2224-41AC-97C8-E39635EB8CFF}" destId="{A9732ACA-4F02-4DAA-A2EF-3E24A129FBFD}" srcOrd="0" destOrd="0" presId="urn:microsoft.com/office/officeart/2005/8/layout/vList5"/>
    <dgm:cxn modelId="{CE6DEAED-F67C-4B29-A0AC-99656FB109D4}" type="presOf" srcId="{BD262A14-CF04-48FC-854E-3FCA2042E027}" destId="{A9732ACA-4F02-4DAA-A2EF-3E24A129FBFD}" srcOrd="0" destOrd="2" presId="urn:microsoft.com/office/officeart/2005/8/layout/vList5"/>
    <dgm:cxn modelId="{2DEA459F-96F1-4BC9-B6B8-07143BDA6040}" srcId="{D21C265F-DB58-40CF-AEF2-1BE2DDC8659B}" destId="{56589244-A89E-4EF0-8F48-4CFDC885C648}" srcOrd="1" destOrd="0" parTransId="{18661D38-7A5E-4AF4-8668-94FCF3E6DF84}" sibTransId="{A2BD1A09-5136-4F84-BEDD-0266F430B096}"/>
    <dgm:cxn modelId="{4446AEDE-37C6-4E95-AE07-E13866361BDA}" srcId="{D21C265F-DB58-40CF-AEF2-1BE2DDC8659B}" destId="{BD262A14-CF04-48FC-854E-3FCA2042E027}" srcOrd="2" destOrd="0" parTransId="{1A23865F-0F4F-4234-9750-EB84DD8263CD}" sibTransId="{8DB27EDD-E8ED-48E6-9137-A0C357C1EF37}"/>
    <dgm:cxn modelId="{05E0E20E-7A1E-46C2-B6E1-467666880A57}" srcId="{74C99CD4-5765-4A3D-AC2C-1355CA8DB43E}" destId="{D21C265F-DB58-40CF-AEF2-1BE2DDC8659B}" srcOrd="0" destOrd="0" parTransId="{BDAF83CC-294E-4F13-B8D3-CC1207677A05}" sibTransId="{FD9DDD60-1279-4CD4-A7A4-26A119BBC06B}"/>
    <dgm:cxn modelId="{B966560A-7C5E-4327-B2F4-5A95A2855D16}" type="presOf" srcId="{D21C265F-DB58-40CF-AEF2-1BE2DDC8659B}" destId="{AE41AF6F-A1E5-4B9F-9A27-A5290F64C362}" srcOrd="0" destOrd="0" presId="urn:microsoft.com/office/officeart/2005/8/layout/vList5"/>
    <dgm:cxn modelId="{4F102644-4AAC-4CE0-953D-F595A8BDB919}" type="presOf" srcId="{56589244-A89E-4EF0-8F48-4CFDC885C648}" destId="{A9732ACA-4F02-4DAA-A2EF-3E24A129FBFD}" srcOrd="0" destOrd="1" presId="urn:microsoft.com/office/officeart/2005/8/layout/vList5"/>
    <dgm:cxn modelId="{AFA0D759-101D-459F-9E0A-79ACD7AA50BC}" srcId="{D21C265F-DB58-40CF-AEF2-1BE2DDC8659B}" destId="{ECC750EB-2224-41AC-97C8-E39635EB8CFF}" srcOrd="0" destOrd="0" parTransId="{63E91815-86F0-4F26-A7C1-0F3ED836A869}" sibTransId="{6879CD74-274A-4CD0-819E-AF41685993D1}"/>
    <dgm:cxn modelId="{75D596BF-5921-4DFA-A138-FAE877B35F2F}" type="presParOf" srcId="{10C30048-6765-468F-A13F-DEFECFEA6774}" destId="{FAE388FD-81FE-4D49-A158-B5FCA7E2747E}" srcOrd="0" destOrd="0" presId="urn:microsoft.com/office/officeart/2005/8/layout/vList5"/>
    <dgm:cxn modelId="{53A5BD13-5642-4A38-B640-212B041B7F7D}" type="presParOf" srcId="{FAE388FD-81FE-4D49-A158-B5FCA7E2747E}" destId="{AE41AF6F-A1E5-4B9F-9A27-A5290F64C362}" srcOrd="0" destOrd="0" presId="urn:microsoft.com/office/officeart/2005/8/layout/vList5"/>
    <dgm:cxn modelId="{73731890-E47B-4AE1-BF16-1B63125E97F6}" type="presParOf" srcId="{FAE388FD-81FE-4D49-A158-B5FCA7E2747E}" destId="{A9732ACA-4F02-4DAA-A2EF-3E24A129FBF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F9A86A5-796A-4639-A64D-D0C49E40798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84F30587-8D8A-4395-BB5A-D016A92B2ED4}">
      <dgm:prSet phldrT="[Texto]" custT="1"/>
      <dgm:spPr>
        <a:solidFill>
          <a:srgbClr val="0070C0"/>
        </a:solidFill>
        <a:ln>
          <a:solidFill>
            <a:srgbClr val="0070C0"/>
          </a:solidFill>
        </a:ln>
      </dgm:spPr>
      <dgm:t>
        <a:bodyPr/>
        <a:lstStyle/>
        <a:p>
          <a:r>
            <a:rPr lang="es-ES" sz="1800" b="0" dirty="0" smtClean="0"/>
            <a:t>Movilidades de las personas por motivo de aprendizaje</a:t>
          </a:r>
          <a:endParaRPr lang="es-ES" sz="1800" b="0" dirty="0"/>
        </a:p>
      </dgm:t>
    </dgm:pt>
    <dgm:pt modelId="{51946880-5094-4276-8EEE-1DECF20381C4}" type="parTrans" cxnId="{FB554CDF-18A4-434D-A16F-EB60E3575EA1}">
      <dgm:prSet/>
      <dgm:spPr/>
      <dgm:t>
        <a:bodyPr/>
        <a:lstStyle/>
        <a:p>
          <a:endParaRPr lang="es-ES" sz="2000" b="1"/>
        </a:p>
      </dgm:t>
    </dgm:pt>
    <dgm:pt modelId="{DC818ADE-ED38-4E8D-8C92-5CEA11DDA1C7}" type="sibTrans" cxnId="{FB554CDF-18A4-434D-A16F-EB60E3575EA1}">
      <dgm:prSet/>
      <dgm:spPr/>
      <dgm:t>
        <a:bodyPr/>
        <a:lstStyle/>
        <a:p>
          <a:endParaRPr lang="es-ES" sz="2000" b="1"/>
        </a:p>
      </dgm:t>
    </dgm:pt>
    <dgm:pt modelId="{B3321265-8E1A-488A-BF39-3BCCC6216555}">
      <dgm:prSet phldrT="[Texto]" custT="1"/>
      <dgm:spPr>
        <a:solidFill>
          <a:srgbClr val="92D050"/>
        </a:solidFill>
        <a:ln>
          <a:solidFill>
            <a:srgbClr val="92D050"/>
          </a:solidFill>
        </a:ln>
      </dgm:spPr>
      <dgm:t>
        <a:bodyPr/>
        <a:lstStyle/>
        <a:p>
          <a:r>
            <a:rPr lang="es-ES" sz="1800" b="0" dirty="0" smtClean="0"/>
            <a:t>Cooperación para la innovación y el intercambio de buenas prácticas</a:t>
          </a:r>
          <a:endParaRPr lang="es-ES" sz="1800" b="0" dirty="0"/>
        </a:p>
      </dgm:t>
    </dgm:pt>
    <dgm:pt modelId="{F9704CF0-00EB-40FB-A44D-5E0673CD080C}" type="parTrans" cxnId="{2CD8C302-6B1B-4C94-B4B1-2E8561CECD54}">
      <dgm:prSet/>
      <dgm:spPr/>
      <dgm:t>
        <a:bodyPr/>
        <a:lstStyle/>
        <a:p>
          <a:endParaRPr lang="es-ES" sz="2000" b="1"/>
        </a:p>
      </dgm:t>
    </dgm:pt>
    <dgm:pt modelId="{5689CECB-0C2B-47A1-9164-C9B901B763D5}" type="sibTrans" cxnId="{2CD8C302-6B1B-4C94-B4B1-2E8561CECD54}">
      <dgm:prSet/>
      <dgm:spPr/>
      <dgm:t>
        <a:bodyPr/>
        <a:lstStyle/>
        <a:p>
          <a:endParaRPr lang="es-ES" sz="2000" b="1"/>
        </a:p>
      </dgm:t>
    </dgm:pt>
    <dgm:pt modelId="{838806D8-C58E-40F1-9200-533B6290DA00}">
      <dgm:prSet phldrT="[Texto]" custT="1"/>
      <dgm:spPr>
        <a:solidFill>
          <a:srgbClr val="FF0000"/>
        </a:solidFill>
        <a:ln>
          <a:solidFill>
            <a:srgbClr val="FF0000"/>
          </a:solidFill>
        </a:ln>
      </dgm:spPr>
      <dgm:t>
        <a:bodyPr/>
        <a:lstStyle/>
        <a:p>
          <a:r>
            <a:rPr lang="es-ES" sz="1800" b="0" dirty="0" smtClean="0"/>
            <a:t>Reformas políticas</a:t>
          </a:r>
          <a:endParaRPr lang="es-ES" sz="1800" b="0" dirty="0"/>
        </a:p>
      </dgm:t>
    </dgm:pt>
    <dgm:pt modelId="{DE599B02-478D-4393-A821-EC092A7DBD2F}" type="parTrans" cxnId="{BF991F94-C6E2-4E4A-872C-881914D70EAC}">
      <dgm:prSet/>
      <dgm:spPr/>
      <dgm:t>
        <a:bodyPr/>
        <a:lstStyle/>
        <a:p>
          <a:endParaRPr lang="es-ES" sz="2000" b="1"/>
        </a:p>
      </dgm:t>
    </dgm:pt>
    <dgm:pt modelId="{A1A0E6B6-FBD1-4120-82E3-3BF44D2D56D3}" type="sibTrans" cxnId="{BF991F94-C6E2-4E4A-872C-881914D70EAC}">
      <dgm:prSet/>
      <dgm:spPr/>
      <dgm:t>
        <a:bodyPr/>
        <a:lstStyle/>
        <a:p>
          <a:endParaRPr lang="es-ES" sz="2000" b="1"/>
        </a:p>
      </dgm:t>
    </dgm:pt>
    <dgm:pt modelId="{DEC896CA-2C0D-42AB-BA51-60197E6032AB}" type="pres">
      <dgm:prSet presAssocID="{2F9A86A5-796A-4639-A64D-D0C49E40798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F5C3D4B3-D495-4052-9F60-C59A47828B16}" type="pres">
      <dgm:prSet presAssocID="{84F30587-8D8A-4395-BB5A-D016A92B2ED4}" presName="parentLin" presStyleCnt="0"/>
      <dgm:spPr/>
    </dgm:pt>
    <dgm:pt modelId="{4A83F7D9-7D99-4A86-A732-BD6DBFF0715B}" type="pres">
      <dgm:prSet presAssocID="{84F30587-8D8A-4395-BB5A-D016A92B2ED4}" presName="parentLeftMargin" presStyleLbl="node1" presStyleIdx="0" presStyleCnt="3"/>
      <dgm:spPr/>
      <dgm:t>
        <a:bodyPr/>
        <a:lstStyle/>
        <a:p>
          <a:endParaRPr lang="es-ES"/>
        </a:p>
      </dgm:t>
    </dgm:pt>
    <dgm:pt modelId="{A6D13CC3-666B-48DA-98D2-7B27C1BC23E5}" type="pres">
      <dgm:prSet presAssocID="{84F30587-8D8A-4395-BB5A-D016A92B2ED4}" presName="parentText" presStyleLbl="node1" presStyleIdx="0" presStyleCnt="3" custScaleX="117520" custScaleY="139458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61301A8-C9E2-49AC-B51E-C55192873536}" type="pres">
      <dgm:prSet presAssocID="{84F30587-8D8A-4395-BB5A-D016A92B2ED4}" presName="negativeSpace" presStyleCnt="0"/>
      <dgm:spPr/>
    </dgm:pt>
    <dgm:pt modelId="{3C47DE11-ECFF-487A-8040-F1BDE91F1FAB}" type="pres">
      <dgm:prSet presAssocID="{84F30587-8D8A-4395-BB5A-D016A92B2ED4}" presName="childText" presStyleLbl="conFgAcc1" presStyleIdx="0" presStyleCnt="3">
        <dgm:presLayoutVars>
          <dgm:bulletEnabled val="1"/>
        </dgm:presLayoutVars>
      </dgm:prSet>
      <dgm:spPr/>
    </dgm:pt>
    <dgm:pt modelId="{CA9DF0AE-9734-4394-BB1B-D7C47A160572}" type="pres">
      <dgm:prSet presAssocID="{DC818ADE-ED38-4E8D-8C92-5CEA11DDA1C7}" presName="spaceBetweenRectangles" presStyleCnt="0"/>
      <dgm:spPr/>
    </dgm:pt>
    <dgm:pt modelId="{CE92B8C0-F5CF-4C26-BCF3-594D9C89BC1A}" type="pres">
      <dgm:prSet presAssocID="{B3321265-8E1A-488A-BF39-3BCCC6216555}" presName="parentLin" presStyleCnt="0"/>
      <dgm:spPr/>
    </dgm:pt>
    <dgm:pt modelId="{761CF5F9-B5C6-4B2E-9DF4-43E1C3F6A932}" type="pres">
      <dgm:prSet presAssocID="{B3321265-8E1A-488A-BF39-3BCCC6216555}" presName="parentLeftMargin" presStyleLbl="node1" presStyleIdx="0" presStyleCnt="3"/>
      <dgm:spPr/>
      <dgm:t>
        <a:bodyPr/>
        <a:lstStyle/>
        <a:p>
          <a:endParaRPr lang="es-ES"/>
        </a:p>
      </dgm:t>
    </dgm:pt>
    <dgm:pt modelId="{7FD9506A-B7E4-42CA-9276-9C42C36AD61E}" type="pres">
      <dgm:prSet presAssocID="{B3321265-8E1A-488A-BF39-3BCCC6216555}" presName="parentText" presStyleLbl="node1" presStyleIdx="1" presStyleCnt="3" custScaleX="117520" custScaleY="16668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591AC24-4EAF-4E87-8A95-C8BACECB5F41}" type="pres">
      <dgm:prSet presAssocID="{B3321265-8E1A-488A-BF39-3BCCC6216555}" presName="negativeSpace" presStyleCnt="0"/>
      <dgm:spPr/>
    </dgm:pt>
    <dgm:pt modelId="{F134F42A-0773-4E6C-8A84-E262043B8CDE}" type="pres">
      <dgm:prSet presAssocID="{B3321265-8E1A-488A-BF39-3BCCC6216555}" presName="childText" presStyleLbl="conFgAcc1" presStyleIdx="1" presStyleCnt="3">
        <dgm:presLayoutVars>
          <dgm:bulletEnabled val="1"/>
        </dgm:presLayoutVars>
      </dgm:prSet>
      <dgm:spPr/>
    </dgm:pt>
    <dgm:pt modelId="{A7D96145-6ADA-405C-8D22-12FCADD5A03D}" type="pres">
      <dgm:prSet presAssocID="{5689CECB-0C2B-47A1-9164-C9B901B763D5}" presName="spaceBetweenRectangles" presStyleCnt="0"/>
      <dgm:spPr/>
    </dgm:pt>
    <dgm:pt modelId="{61A443DF-6237-4CE3-8916-17C2E0127684}" type="pres">
      <dgm:prSet presAssocID="{838806D8-C58E-40F1-9200-533B6290DA00}" presName="parentLin" presStyleCnt="0"/>
      <dgm:spPr/>
    </dgm:pt>
    <dgm:pt modelId="{7563B840-D56A-4125-967B-4346040E25FD}" type="pres">
      <dgm:prSet presAssocID="{838806D8-C58E-40F1-9200-533B6290DA00}" presName="parentLeftMargin" presStyleLbl="node1" presStyleIdx="1" presStyleCnt="3"/>
      <dgm:spPr/>
      <dgm:t>
        <a:bodyPr/>
        <a:lstStyle/>
        <a:p>
          <a:endParaRPr lang="es-ES"/>
        </a:p>
      </dgm:t>
    </dgm:pt>
    <dgm:pt modelId="{343017C8-D501-435D-BBE8-876DE9DD342C}" type="pres">
      <dgm:prSet presAssocID="{838806D8-C58E-40F1-9200-533B6290DA00}" presName="parentText" presStyleLbl="node1" presStyleIdx="2" presStyleCnt="3" custScaleX="117520" custScaleY="138569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351C566-00CF-4CE7-9EC8-44811258D6A2}" type="pres">
      <dgm:prSet presAssocID="{838806D8-C58E-40F1-9200-533B6290DA00}" presName="negativeSpace" presStyleCnt="0"/>
      <dgm:spPr/>
    </dgm:pt>
    <dgm:pt modelId="{4E26D8CC-D8F4-4070-9F3C-91950E57D11C}" type="pres">
      <dgm:prSet presAssocID="{838806D8-C58E-40F1-9200-533B6290DA00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B820C03A-270A-4231-8893-8FEC60B8F703}" type="presOf" srcId="{84F30587-8D8A-4395-BB5A-D016A92B2ED4}" destId="{4A83F7D9-7D99-4A86-A732-BD6DBFF0715B}" srcOrd="0" destOrd="0" presId="urn:microsoft.com/office/officeart/2005/8/layout/list1"/>
    <dgm:cxn modelId="{FB554CDF-18A4-434D-A16F-EB60E3575EA1}" srcId="{2F9A86A5-796A-4639-A64D-D0C49E407988}" destId="{84F30587-8D8A-4395-BB5A-D016A92B2ED4}" srcOrd="0" destOrd="0" parTransId="{51946880-5094-4276-8EEE-1DECF20381C4}" sibTransId="{DC818ADE-ED38-4E8D-8C92-5CEA11DDA1C7}"/>
    <dgm:cxn modelId="{00956F21-4F53-4FE5-A54A-54008448FBDB}" type="presOf" srcId="{B3321265-8E1A-488A-BF39-3BCCC6216555}" destId="{761CF5F9-B5C6-4B2E-9DF4-43E1C3F6A932}" srcOrd="0" destOrd="0" presId="urn:microsoft.com/office/officeart/2005/8/layout/list1"/>
    <dgm:cxn modelId="{613D1992-6DE4-4777-9539-436A67820887}" type="presOf" srcId="{84F30587-8D8A-4395-BB5A-D016A92B2ED4}" destId="{A6D13CC3-666B-48DA-98D2-7B27C1BC23E5}" srcOrd="1" destOrd="0" presId="urn:microsoft.com/office/officeart/2005/8/layout/list1"/>
    <dgm:cxn modelId="{08CE1946-1F98-4DA7-9D63-141BF07C3B2D}" type="presOf" srcId="{838806D8-C58E-40F1-9200-533B6290DA00}" destId="{7563B840-D56A-4125-967B-4346040E25FD}" srcOrd="0" destOrd="0" presId="urn:microsoft.com/office/officeart/2005/8/layout/list1"/>
    <dgm:cxn modelId="{C6A41DAC-4A77-4413-8BD2-272896204D73}" type="presOf" srcId="{838806D8-C58E-40F1-9200-533B6290DA00}" destId="{343017C8-D501-435D-BBE8-876DE9DD342C}" srcOrd="1" destOrd="0" presId="urn:microsoft.com/office/officeart/2005/8/layout/list1"/>
    <dgm:cxn modelId="{DBC9C574-C8A7-4C38-A61A-66532D5CCBB2}" type="presOf" srcId="{2F9A86A5-796A-4639-A64D-D0C49E407988}" destId="{DEC896CA-2C0D-42AB-BA51-60197E6032AB}" srcOrd="0" destOrd="0" presId="urn:microsoft.com/office/officeart/2005/8/layout/list1"/>
    <dgm:cxn modelId="{2CD8C302-6B1B-4C94-B4B1-2E8561CECD54}" srcId="{2F9A86A5-796A-4639-A64D-D0C49E407988}" destId="{B3321265-8E1A-488A-BF39-3BCCC6216555}" srcOrd="1" destOrd="0" parTransId="{F9704CF0-00EB-40FB-A44D-5E0673CD080C}" sibTransId="{5689CECB-0C2B-47A1-9164-C9B901B763D5}"/>
    <dgm:cxn modelId="{BF991F94-C6E2-4E4A-872C-881914D70EAC}" srcId="{2F9A86A5-796A-4639-A64D-D0C49E407988}" destId="{838806D8-C58E-40F1-9200-533B6290DA00}" srcOrd="2" destOrd="0" parTransId="{DE599B02-478D-4393-A821-EC092A7DBD2F}" sibTransId="{A1A0E6B6-FBD1-4120-82E3-3BF44D2D56D3}"/>
    <dgm:cxn modelId="{41557E69-4435-4933-9B8E-2277FF961FB5}" type="presOf" srcId="{B3321265-8E1A-488A-BF39-3BCCC6216555}" destId="{7FD9506A-B7E4-42CA-9276-9C42C36AD61E}" srcOrd="1" destOrd="0" presId="urn:microsoft.com/office/officeart/2005/8/layout/list1"/>
    <dgm:cxn modelId="{8D36654F-7C86-438A-9BA2-9639987D93FD}" type="presParOf" srcId="{DEC896CA-2C0D-42AB-BA51-60197E6032AB}" destId="{F5C3D4B3-D495-4052-9F60-C59A47828B16}" srcOrd="0" destOrd="0" presId="urn:microsoft.com/office/officeart/2005/8/layout/list1"/>
    <dgm:cxn modelId="{5C515540-3AD2-4457-93F9-5B860B7DA38B}" type="presParOf" srcId="{F5C3D4B3-D495-4052-9F60-C59A47828B16}" destId="{4A83F7D9-7D99-4A86-A732-BD6DBFF0715B}" srcOrd="0" destOrd="0" presId="urn:microsoft.com/office/officeart/2005/8/layout/list1"/>
    <dgm:cxn modelId="{1320A584-FEC6-44BE-9867-6920CBAB58EB}" type="presParOf" srcId="{F5C3D4B3-D495-4052-9F60-C59A47828B16}" destId="{A6D13CC3-666B-48DA-98D2-7B27C1BC23E5}" srcOrd="1" destOrd="0" presId="urn:microsoft.com/office/officeart/2005/8/layout/list1"/>
    <dgm:cxn modelId="{07A22316-AC0B-49D1-BB69-478F46A9661C}" type="presParOf" srcId="{DEC896CA-2C0D-42AB-BA51-60197E6032AB}" destId="{461301A8-C9E2-49AC-B51E-C55192873536}" srcOrd="1" destOrd="0" presId="urn:microsoft.com/office/officeart/2005/8/layout/list1"/>
    <dgm:cxn modelId="{5F8832EB-6542-422C-AA57-263B9963BA60}" type="presParOf" srcId="{DEC896CA-2C0D-42AB-BA51-60197E6032AB}" destId="{3C47DE11-ECFF-487A-8040-F1BDE91F1FAB}" srcOrd="2" destOrd="0" presId="urn:microsoft.com/office/officeart/2005/8/layout/list1"/>
    <dgm:cxn modelId="{1A3C4E77-28DE-440B-B5DD-45FD86BB59B3}" type="presParOf" srcId="{DEC896CA-2C0D-42AB-BA51-60197E6032AB}" destId="{CA9DF0AE-9734-4394-BB1B-D7C47A160572}" srcOrd="3" destOrd="0" presId="urn:microsoft.com/office/officeart/2005/8/layout/list1"/>
    <dgm:cxn modelId="{96F5BEE5-A530-4574-891D-46FA7D13ED97}" type="presParOf" srcId="{DEC896CA-2C0D-42AB-BA51-60197E6032AB}" destId="{CE92B8C0-F5CF-4C26-BCF3-594D9C89BC1A}" srcOrd="4" destOrd="0" presId="urn:microsoft.com/office/officeart/2005/8/layout/list1"/>
    <dgm:cxn modelId="{96E998A5-3F14-4CC1-9490-BFDAC076E910}" type="presParOf" srcId="{CE92B8C0-F5CF-4C26-BCF3-594D9C89BC1A}" destId="{761CF5F9-B5C6-4B2E-9DF4-43E1C3F6A932}" srcOrd="0" destOrd="0" presId="urn:microsoft.com/office/officeart/2005/8/layout/list1"/>
    <dgm:cxn modelId="{A2E5ABAF-29E7-4A13-9024-2A220E50FDFF}" type="presParOf" srcId="{CE92B8C0-F5CF-4C26-BCF3-594D9C89BC1A}" destId="{7FD9506A-B7E4-42CA-9276-9C42C36AD61E}" srcOrd="1" destOrd="0" presId="urn:microsoft.com/office/officeart/2005/8/layout/list1"/>
    <dgm:cxn modelId="{8D21CBD6-CBC9-4FBE-9CC0-159945A5C161}" type="presParOf" srcId="{DEC896CA-2C0D-42AB-BA51-60197E6032AB}" destId="{2591AC24-4EAF-4E87-8A95-C8BACECB5F41}" srcOrd="5" destOrd="0" presId="urn:microsoft.com/office/officeart/2005/8/layout/list1"/>
    <dgm:cxn modelId="{EF55E31D-B99D-4A47-ACAB-CCC06E0E02E5}" type="presParOf" srcId="{DEC896CA-2C0D-42AB-BA51-60197E6032AB}" destId="{F134F42A-0773-4E6C-8A84-E262043B8CDE}" srcOrd="6" destOrd="0" presId="urn:microsoft.com/office/officeart/2005/8/layout/list1"/>
    <dgm:cxn modelId="{A695454D-95D4-4775-BA54-12A174B04F99}" type="presParOf" srcId="{DEC896CA-2C0D-42AB-BA51-60197E6032AB}" destId="{A7D96145-6ADA-405C-8D22-12FCADD5A03D}" srcOrd="7" destOrd="0" presId="urn:microsoft.com/office/officeart/2005/8/layout/list1"/>
    <dgm:cxn modelId="{6057F06F-E8AB-4493-AF86-B3A8244FFC36}" type="presParOf" srcId="{DEC896CA-2C0D-42AB-BA51-60197E6032AB}" destId="{61A443DF-6237-4CE3-8916-17C2E0127684}" srcOrd="8" destOrd="0" presId="urn:microsoft.com/office/officeart/2005/8/layout/list1"/>
    <dgm:cxn modelId="{CF542805-B0C2-45EB-8AE7-43F279A4947F}" type="presParOf" srcId="{61A443DF-6237-4CE3-8916-17C2E0127684}" destId="{7563B840-D56A-4125-967B-4346040E25FD}" srcOrd="0" destOrd="0" presId="urn:microsoft.com/office/officeart/2005/8/layout/list1"/>
    <dgm:cxn modelId="{041529CB-0038-49EE-9071-BD7034F3DC40}" type="presParOf" srcId="{61A443DF-6237-4CE3-8916-17C2E0127684}" destId="{343017C8-D501-435D-BBE8-876DE9DD342C}" srcOrd="1" destOrd="0" presId="urn:microsoft.com/office/officeart/2005/8/layout/list1"/>
    <dgm:cxn modelId="{8564E81E-8CB8-4CD5-9F5C-9BEE285438DD}" type="presParOf" srcId="{DEC896CA-2C0D-42AB-BA51-60197E6032AB}" destId="{4351C566-00CF-4CE7-9EC8-44811258D6A2}" srcOrd="9" destOrd="0" presId="urn:microsoft.com/office/officeart/2005/8/layout/list1"/>
    <dgm:cxn modelId="{821CFB62-A194-4B56-A4A1-4E9BAE04EFB3}" type="presParOf" srcId="{DEC896CA-2C0D-42AB-BA51-60197E6032AB}" destId="{4E26D8CC-D8F4-4070-9F3C-91950E57D11C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13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74C99CD4-5765-4A3D-AC2C-1355CA8DB43E}" type="doc">
      <dgm:prSet loTypeId="urn:microsoft.com/office/officeart/2005/8/layout/vList5" loCatId="list" qsTypeId="urn:microsoft.com/office/officeart/2005/8/quickstyle/simple5" qsCatId="simple" csTypeId="urn:microsoft.com/office/officeart/2005/8/colors/colorful1#5" csCatId="colorful" phldr="1"/>
      <dgm:spPr/>
      <dgm:t>
        <a:bodyPr/>
        <a:lstStyle/>
        <a:p>
          <a:endParaRPr lang="es-ES"/>
        </a:p>
      </dgm:t>
    </dgm:pt>
    <dgm:pt modelId="{2859D4E7-B980-4A6E-95FC-3A9039CDCC9F}">
      <dgm:prSet phldrT="[Texto]"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ES" sz="2000" dirty="0" smtClean="0"/>
            <a:t>TAREAS DURANTE LA MOVILIDAD</a:t>
          </a:r>
          <a:endParaRPr lang="es-ES" sz="2000" dirty="0"/>
        </a:p>
      </dgm:t>
    </dgm:pt>
    <dgm:pt modelId="{02D8D562-9142-420D-97DD-E3E399264CF3}" type="parTrans" cxnId="{B812D9FD-D17A-4DCF-AD95-98AD0F5AE8CB}">
      <dgm:prSet/>
      <dgm:spPr/>
      <dgm:t>
        <a:bodyPr/>
        <a:lstStyle/>
        <a:p>
          <a:endParaRPr lang="es-ES"/>
        </a:p>
      </dgm:t>
    </dgm:pt>
    <dgm:pt modelId="{145360C6-3693-4177-878B-4AB92381C6E0}" type="sibTrans" cxnId="{B812D9FD-D17A-4DCF-AD95-98AD0F5AE8CB}">
      <dgm:prSet/>
      <dgm:spPr/>
      <dgm:t>
        <a:bodyPr/>
        <a:lstStyle/>
        <a:p>
          <a:endParaRPr lang="es-ES"/>
        </a:p>
      </dgm:t>
    </dgm:pt>
    <dgm:pt modelId="{A73CCEFD-00DB-4802-B676-ADE919492511}">
      <dgm:prSet phldrT="[Texto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kumimoji="0" lang="es-ES" sz="1800" b="0" i="0" u="none" strike="noStrike" cap="none" spc="0" normalizeH="0" baseline="0" noProof="0" dirty="0" smtClean="0">
              <a:ln/>
              <a:effectLst/>
              <a:uLnTx/>
              <a:uFillTx/>
              <a:latin typeface="+mn-lt"/>
              <a:ea typeface="+mn-ea"/>
              <a:cs typeface="+mn-cs"/>
            </a:rPr>
            <a:t>Realizar una memoria/cuestionario de la actividad.</a:t>
          </a:r>
          <a:endParaRPr lang="es-ES" sz="1800" dirty="0"/>
        </a:p>
      </dgm:t>
    </dgm:pt>
    <dgm:pt modelId="{BC639ED2-9F61-451E-95DF-10BC20D99121}" type="parTrans" cxnId="{EA32BE2B-806E-4C0E-AEE2-ECE5026F8562}">
      <dgm:prSet/>
      <dgm:spPr/>
      <dgm:t>
        <a:bodyPr/>
        <a:lstStyle/>
        <a:p>
          <a:endParaRPr lang="es-ES"/>
        </a:p>
      </dgm:t>
    </dgm:pt>
    <dgm:pt modelId="{E611A003-F640-45C4-817C-641D6AAC9812}" type="sibTrans" cxnId="{EA32BE2B-806E-4C0E-AEE2-ECE5026F8562}">
      <dgm:prSet/>
      <dgm:spPr/>
      <dgm:t>
        <a:bodyPr/>
        <a:lstStyle/>
        <a:p>
          <a:endParaRPr lang="es-ES"/>
        </a:p>
      </dgm:t>
    </dgm:pt>
    <dgm:pt modelId="{BA3419BD-AC01-4C7F-AB93-9493B814E747}">
      <dgm:prSet phldrT="[Texto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kumimoji="0" lang="es-ES" sz="1800" b="0" i="0" u="none" strike="noStrike" cap="none" spc="0" normalizeH="0" baseline="0" noProof="0" dirty="0" smtClean="0">
              <a:ln/>
              <a:effectLst/>
              <a:uLnTx/>
              <a:uFillTx/>
              <a:latin typeface="+mn-lt"/>
              <a:ea typeface="+mn-ea"/>
              <a:cs typeface="+mn-cs"/>
            </a:rPr>
            <a:t>Enviar fotos durante las actividades tanto específicas como culturales.</a:t>
          </a:r>
          <a:endParaRPr lang="es-ES" sz="1800" dirty="0"/>
        </a:p>
      </dgm:t>
    </dgm:pt>
    <dgm:pt modelId="{A081215E-450E-4DCA-BA6D-5839A5BAF2DE}" type="sibTrans" cxnId="{8E6692DB-4C83-4DC7-9735-0A0421169167}">
      <dgm:prSet/>
      <dgm:spPr/>
      <dgm:t>
        <a:bodyPr/>
        <a:lstStyle/>
        <a:p>
          <a:endParaRPr lang="es-ES"/>
        </a:p>
      </dgm:t>
    </dgm:pt>
    <dgm:pt modelId="{43D976CA-FF7B-435D-B31C-96574F6E12C3}" type="parTrans" cxnId="{8E6692DB-4C83-4DC7-9735-0A0421169167}">
      <dgm:prSet/>
      <dgm:spPr/>
      <dgm:t>
        <a:bodyPr/>
        <a:lstStyle/>
        <a:p>
          <a:endParaRPr lang="es-ES"/>
        </a:p>
      </dgm:t>
    </dgm:pt>
    <dgm:pt modelId="{10C30048-6765-468F-A13F-DEFECFEA6774}" type="pres">
      <dgm:prSet presAssocID="{74C99CD4-5765-4A3D-AC2C-1355CA8DB43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C6A9A6FC-E859-4F0A-BB3A-7AB6EDF2197E}" type="pres">
      <dgm:prSet presAssocID="{2859D4E7-B980-4A6E-95FC-3A9039CDCC9F}" presName="linNode" presStyleCnt="0"/>
      <dgm:spPr/>
      <dgm:t>
        <a:bodyPr/>
        <a:lstStyle/>
        <a:p>
          <a:endParaRPr lang="es-ES"/>
        </a:p>
      </dgm:t>
    </dgm:pt>
    <dgm:pt modelId="{BC0EC0C9-AA1E-4384-96E0-A621D46753BA}" type="pres">
      <dgm:prSet presAssocID="{2859D4E7-B980-4A6E-95FC-3A9039CDCC9F}" presName="parentText" presStyleLbl="node1" presStyleIdx="0" presStyleCnt="1" custLinFactNeighborX="1762" custLinFactNeighborY="4268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187D283-8EB5-4076-A1F1-0A4E38BF0F3D}" type="pres">
      <dgm:prSet presAssocID="{2859D4E7-B980-4A6E-95FC-3A9039CDCC9F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8E6692DB-4C83-4DC7-9735-0A0421169167}" srcId="{2859D4E7-B980-4A6E-95FC-3A9039CDCC9F}" destId="{BA3419BD-AC01-4C7F-AB93-9493B814E747}" srcOrd="0" destOrd="0" parTransId="{43D976CA-FF7B-435D-B31C-96574F6E12C3}" sibTransId="{A081215E-450E-4DCA-BA6D-5839A5BAF2DE}"/>
    <dgm:cxn modelId="{B812D9FD-D17A-4DCF-AD95-98AD0F5AE8CB}" srcId="{74C99CD4-5765-4A3D-AC2C-1355CA8DB43E}" destId="{2859D4E7-B980-4A6E-95FC-3A9039CDCC9F}" srcOrd="0" destOrd="0" parTransId="{02D8D562-9142-420D-97DD-E3E399264CF3}" sibTransId="{145360C6-3693-4177-878B-4AB92381C6E0}"/>
    <dgm:cxn modelId="{718B4737-C1DC-4D8E-9A47-6C5B80049337}" type="presOf" srcId="{BA3419BD-AC01-4C7F-AB93-9493B814E747}" destId="{2187D283-8EB5-4076-A1F1-0A4E38BF0F3D}" srcOrd="0" destOrd="0" presId="urn:microsoft.com/office/officeart/2005/8/layout/vList5"/>
    <dgm:cxn modelId="{924D0526-66CC-425B-8F40-470D2D7FB08D}" type="presOf" srcId="{A73CCEFD-00DB-4802-B676-ADE919492511}" destId="{2187D283-8EB5-4076-A1F1-0A4E38BF0F3D}" srcOrd="0" destOrd="1" presId="urn:microsoft.com/office/officeart/2005/8/layout/vList5"/>
    <dgm:cxn modelId="{EA32BE2B-806E-4C0E-AEE2-ECE5026F8562}" srcId="{2859D4E7-B980-4A6E-95FC-3A9039CDCC9F}" destId="{A73CCEFD-00DB-4802-B676-ADE919492511}" srcOrd="1" destOrd="0" parTransId="{BC639ED2-9F61-451E-95DF-10BC20D99121}" sibTransId="{E611A003-F640-45C4-817C-641D6AAC9812}"/>
    <dgm:cxn modelId="{57585814-3BB6-483E-B3C8-AA4EBB7BCD5A}" type="presOf" srcId="{74C99CD4-5765-4A3D-AC2C-1355CA8DB43E}" destId="{10C30048-6765-468F-A13F-DEFECFEA6774}" srcOrd="0" destOrd="0" presId="urn:microsoft.com/office/officeart/2005/8/layout/vList5"/>
    <dgm:cxn modelId="{8EAAA1C9-374A-4B4A-A0C4-62536C0D8E24}" type="presOf" srcId="{2859D4E7-B980-4A6E-95FC-3A9039CDCC9F}" destId="{BC0EC0C9-AA1E-4384-96E0-A621D46753BA}" srcOrd="0" destOrd="0" presId="urn:microsoft.com/office/officeart/2005/8/layout/vList5"/>
    <dgm:cxn modelId="{40414A34-D5F8-47EA-B7DF-B35F9E649424}" type="presParOf" srcId="{10C30048-6765-468F-A13F-DEFECFEA6774}" destId="{C6A9A6FC-E859-4F0A-BB3A-7AB6EDF2197E}" srcOrd="0" destOrd="0" presId="urn:microsoft.com/office/officeart/2005/8/layout/vList5"/>
    <dgm:cxn modelId="{8EAB3C50-A33A-4399-A2B7-CC2104FECAAF}" type="presParOf" srcId="{C6A9A6FC-E859-4F0A-BB3A-7AB6EDF2197E}" destId="{BC0EC0C9-AA1E-4384-96E0-A621D46753BA}" srcOrd="0" destOrd="0" presId="urn:microsoft.com/office/officeart/2005/8/layout/vList5"/>
    <dgm:cxn modelId="{24CAFC76-EA87-46E0-B13E-D9C9D9CEEB2C}" type="presParOf" srcId="{C6A9A6FC-E859-4F0A-BB3A-7AB6EDF2197E}" destId="{2187D283-8EB5-4076-A1F1-0A4E38BF0F3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74C99CD4-5765-4A3D-AC2C-1355CA8DB43E}" type="doc">
      <dgm:prSet loTypeId="urn:microsoft.com/office/officeart/2005/8/layout/vList5" loCatId="list" qsTypeId="urn:microsoft.com/office/officeart/2005/8/quickstyle/simple5" qsCatId="simple" csTypeId="urn:microsoft.com/office/officeart/2005/8/colors/colorful1#6" csCatId="colorful" phldr="1"/>
      <dgm:spPr/>
      <dgm:t>
        <a:bodyPr/>
        <a:lstStyle/>
        <a:p>
          <a:endParaRPr lang="es-ES"/>
        </a:p>
      </dgm:t>
    </dgm:pt>
    <dgm:pt modelId="{3BA4813C-AFD2-461C-ABC1-FAF912C3C337}">
      <dgm:prSet phldrT="[Texto]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>
        <a:solidFill>
          <a:srgbClr val="00B0F0"/>
        </a:solidFill>
      </dgm:spPr>
      <dgm:t>
        <a:bodyPr/>
        <a:lstStyle/>
        <a:p>
          <a:r>
            <a:rPr lang="es-ES" sz="2000" dirty="0" smtClean="0"/>
            <a:t>TAREAS DESPUÉS DE LA MOVILIDAD</a:t>
          </a:r>
          <a:endParaRPr lang="es-ES" sz="2000" dirty="0"/>
        </a:p>
      </dgm:t>
    </dgm:pt>
    <dgm:pt modelId="{F0A3FBE1-1C58-4D6D-817B-1D917B471185}" type="parTrans" cxnId="{8428490C-C413-4B22-B2B5-99B92044D615}">
      <dgm:prSet/>
      <dgm:spPr/>
      <dgm:t>
        <a:bodyPr/>
        <a:lstStyle/>
        <a:p>
          <a:endParaRPr lang="es-ES"/>
        </a:p>
      </dgm:t>
    </dgm:pt>
    <dgm:pt modelId="{26D8C274-A3DB-445A-A8EC-3CB79E205E77}" type="sibTrans" cxnId="{8428490C-C413-4B22-B2B5-99B92044D615}">
      <dgm:prSet/>
      <dgm:spPr/>
      <dgm:t>
        <a:bodyPr/>
        <a:lstStyle/>
        <a:p>
          <a:endParaRPr lang="es-ES"/>
        </a:p>
      </dgm:t>
    </dgm:pt>
    <dgm:pt modelId="{769EC9A6-F82E-4FE4-92F6-C904FFDB585E}">
      <dgm:prSet phldrT="[Texto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kumimoji="0" lang="es-ES" sz="1800" b="0" i="0" u="none" strike="noStrike" cap="none" spc="0" normalizeH="0" baseline="0" noProof="0" dirty="0" smtClean="0">
              <a:ln/>
              <a:effectLst/>
              <a:uLnTx/>
              <a:uFillTx/>
              <a:latin typeface="+mn-lt"/>
              <a:ea typeface="+mn-ea"/>
              <a:cs typeface="+mn-cs"/>
            </a:rPr>
            <a:t>Entregar original de facturas de gastos, escanear dichas facturas y subirlas al drive</a:t>
          </a:r>
          <a:endParaRPr lang="es-ES" sz="1800" dirty="0"/>
        </a:p>
      </dgm:t>
    </dgm:pt>
    <dgm:pt modelId="{DCA9C7E8-9FD0-4068-BB57-E0810228DB72}" type="parTrans" cxnId="{4B08DB16-9B9F-4942-8EF1-06E7C7CB740B}">
      <dgm:prSet/>
      <dgm:spPr/>
      <dgm:t>
        <a:bodyPr/>
        <a:lstStyle/>
        <a:p>
          <a:endParaRPr lang="es-ES"/>
        </a:p>
      </dgm:t>
    </dgm:pt>
    <dgm:pt modelId="{43B49E00-6AD0-4BD4-AC4F-4C1DC66761CD}" type="sibTrans" cxnId="{4B08DB16-9B9F-4942-8EF1-06E7C7CB740B}">
      <dgm:prSet/>
      <dgm:spPr/>
      <dgm:t>
        <a:bodyPr/>
        <a:lstStyle/>
        <a:p>
          <a:endParaRPr lang="es-ES"/>
        </a:p>
      </dgm:t>
    </dgm:pt>
    <dgm:pt modelId="{C8AAAC67-53B0-4656-A2BC-E02D14E31F1E}">
      <dgm:prSet phldrT="[Texto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kumimoji="0" lang="es-ES" sz="1800" b="0" i="0" u="none" strike="noStrike" cap="none" spc="0" normalizeH="0" baseline="0" noProof="0" dirty="0" smtClean="0">
              <a:ln/>
              <a:effectLst/>
              <a:uLnTx/>
              <a:uFillTx/>
              <a:latin typeface="+mn-lt"/>
              <a:ea typeface="+mn-ea"/>
              <a:cs typeface="+mn-cs"/>
            </a:rPr>
            <a:t>Rellenar cuestionario EU.</a:t>
          </a:r>
          <a:endParaRPr lang="es-ES" sz="1800" dirty="0"/>
        </a:p>
      </dgm:t>
    </dgm:pt>
    <dgm:pt modelId="{3317DF27-B37B-4DF5-A486-C96D3D8AEBF4}" type="parTrans" cxnId="{E3CF5A45-149D-4E9D-9C04-1CEC1807320A}">
      <dgm:prSet/>
      <dgm:spPr/>
      <dgm:t>
        <a:bodyPr/>
        <a:lstStyle/>
        <a:p>
          <a:endParaRPr lang="es-ES"/>
        </a:p>
      </dgm:t>
    </dgm:pt>
    <dgm:pt modelId="{03995650-C413-4730-95C1-7B8EBE89AC3F}" type="sibTrans" cxnId="{E3CF5A45-149D-4E9D-9C04-1CEC1807320A}">
      <dgm:prSet/>
      <dgm:spPr/>
      <dgm:t>
        <a:bodyPr/>
        <a:lstStyle/>
        <a:p>
          <a:endParaRPr lang="es-ES"/>
        </a:p>
      </dgm:t>
    </dgm:pt>
    <dgm:pt modelId="{D80B90DD-BA62-440E-AA4A-250973842E78}">
      <dgm:prSet phldrT="[Texto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kumimoji="0" lang="es-ES" sz="1800" b="0" i="0" u="none" strike="noStrike" cap="none" spc="0" normalizeH="0" baseline="0" noProof="0" dirty="0" smtClean="0">
              <a:ln/>
              <a:effectLst/>
              <a:uLnTx/>
              <a:uFillTx/>
              <a:latin typeface="+mn-lt"/>
              <a:ea typeface="+mn-ea"/>
              <a:cs typeface="+mn-cs"/>
            </a:rPr>
            <a:t>Realizar tareas de difusión de los resultados</a:t>
          </a:r>
          <a:endParaRPr lang="es-ES" sz="1800" dirty="0"/>
        </a:p>
      </dgm:t>
    </dgm:pt>
    <dgm:pt modelId="{E85B5E38-8469-4DE8-896A-CFBC64CF498A}" type="parTrans" cxnId="{5EB0E1B2-9587-44F9-A028-589B730D9A97}">
      <dgm:prSet/>
      <dgm:spPr/>
      <dgm:t>
        <a:bodyPr/>
        <a:lstStyle/>
        <a:p>
          <a:endParaRPr lang="es-ES"/>
        </a:p>
      </dgm:t>
    </dgm:pt>
    <dgm:pt modelId="{548CD72E-496D-4612-85A7-757469090649}" type="sibTrans" cxnId="{5EB0E1B2-9587-44F9-A028-589B730D9A97}">
      <dgm:prSet/>
      <dgm:spPr/>
      <dgm:t>
        <a:bodyPr/>
        <a:lstStyle/>
        <a:p>
          <a:endParaRPr lang="es-ES"/>
        </a:p>
      </dgm:t>
    </dgm:pt>
    <dgm:pt modelId="{68C523E5-6FEA-45CD-818D-42D464B3C56C}">
      <dgm:prSet phldrT="[Texto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kumimoji="0" lang="es-ES" sz="1800" b="0" i="0" u="none" strike="noStrike" cap="none" spc="0" normalizeH="0" baseline="0" noProof="0" dirty="0" smtClean="0">
              <a:ln/>
              <a:effectLst/>
              <a:uLnTx/>
              <a:uFillTx/>
              <a:latin typeface="+mn-lt"/>
              <a:ea typeface="+mn-ea"/>
              <a:cs typeface="+mn-cs"/>
            </a:rPr>
            <a:t>Aplicar actividades en el aula, </a:t>
          </a:r>
          <a:endParaRPr lang="es-ES" sz="1800" dirty="0"/>
        </a:p>
      </dgm:t>
    </dgm:pt>
    <dgm:pt modelId="{A931241F-0961-47D4-BFC9-1AE6917914B6}" type="parTrans" cxnId="{92FD3F4A-44B3-440B-AC68-4DE9BA77C3CF}">
      <dgm:prSet/>
      <dgm:spPr/>
      <dgm:t>
        <a:bodyPr/>
        <a:lstStyle/>
        <a:p>
          <a:endParaRPr lang="es-ES"/>
        </a:p>
      </dgm:t>
    </dgm:pt>
    <dgm:pt modelId="{6E934E82-443D-41CB-8C43-40E30B0966F8}" type="sibTrans" cxnId="{92FD3F4A-44B3-440B-AC68-4DE9BA77C3CF}">
      <dgm:prSet/>
      <dgm:spPr/>
      <dgm:t>
        <a:bodyPr/>
        <a:lstStyle/>
        <a:p>
          <a:endParaRPr lang="es-ES"/>
        </a:p>
      </dgm:t>
    </dgm:pt>
    <dgm:pt modelId="{775B5EFD-706B-4950-8186-A40B4848A3C0}">
      <dgm:prSet phldrT="[Texto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kumimoji="0" lang="es-ES" sz="1800" b="0" i="0" u="none" strike="noStrike" cap="none" spc="0" normalizeH="0" baseline="0" noProof="0" dirty="0" smtClean="0">
              <a:ln/>
              <a:effectLst/>
              <a:uLnTx/>
              <a:uFillTx/>
              <a:latin typeface="+mn-lt"/>
              <a:ea typeface="+mn-ea"/>
              <a:cs typeface="+mn-cs"/>
            </a:rPr>
            <a:t>Ayudar a las tareas de difusión fuera del centro.</a:t>
          </a:r>
          <a:endParaRPr lang="es-ES" sz="1800" dirty="0"/>
        </a:p>
      </dgm:t>
    </dgm:pt>
    <dgm:pt modelId="{FB8B8D21-DDEA-4FAC-B43E-F8B8ACBCE4ED}" type="parTrans" cxnId="{94B608FC-14F1-4705-91B0-CF95840FAD81}">
      <dgm:prSet/>
      <dgm:spPr/>
      <dgm:t>
        <a:bodyPr/>
        <a:lstStyle/>
        <a:p>
          <a:endParaRPr lang="es-ES"/>
        </a:p>
      </dgm:t>
    </dgm:pt>
    <dgm:pt modelId="{9A2A88D1-AC9D-4B79-804F-4AAF63B16EB8}" type="sibTrans" cxnId="{94B608FC-14F1-4705-91B0-CF95840FAD81}">
      <dgm:prSet/>
      <dgm:spPr/>
      <dgm:t>
        <a:bodyPr/>
        <a:lstStyle/>
        <a:p>
          <a:endParaRPr lang="es-ES"/>
        </a:p>
      </dgm:t>
    </dgm:pt>
    <dgm:pt modelId="{F398F2E0-73EC-4E75-9166-5F112766B14B}">
      <dgm:prSet phldrT="[Texto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s-ES" sz="1200" dirty="0"/>
        </a:p>
      </dgm:t>
    </dgm:pt>
    <dgm:pt modelId="{7720A8D3-245A-4547-ADF3-C5AF9E690862}" type="parTrans" cxnId="{A1405362-B85B-47DA-B82B-754705060C0B}">
      <dgm:prSet/>
      <dgm:spPr/>
      <dgm:t>
        <a:bodyPr/>
        <a:lstStyle/>
        <a:p>
          <a:endParaRPr lang="es-ES"/>
        </a:p>
      </dgm:t>
    </dgm:pt>
    <dgm:pt modelId="{2BB4E2E1-3AAF-4E19-8C98-DCB88FDE3710}" type="sibTrans" cxnId="{A1405362-B85B-47DA-B82B-754705060C0B}">
      <dgm:prSet/>
      <dgm:spPr/>
      <dgm:t>
        <a:bodyPr/>
        <a:lstStyle/>
        <a:p>
          <a:endParaRPr lang="es-ES"/>
        </a:p>
      </dgm:t>
    </dgm:pt>
    <dgm:pt modelId="{10C30048-6765-468F-A13F-DEFECFEA6774}" type="pres">
      <dgm:prSet presAssocID="{74C99CD4-5765-4A3D-AC2C-1355CA8DB43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20950A66-C42F-4D17-99B0-E28423EDA833}" type="pres">
      <dgm:prSet presAssocID="{3BA4813C-AFD2-461C-ABC1-FAF912C3C337}" presName="linNode" presStyleCnt="0"/>
      <dgm:spPr/>
      <dgm:t>
        <a:bodyPr/>
        <a:lstStyle/>
        <a:p>
          <a:endParaRPr lang="es-ES"/>
        </a:p>
      </dgm:t>
    </dgm:pt>
    <dgm:pt modelId="{C6BB3F37-C4A0-4FFB-A49A-3D6C176CDC9E}" type="pres">
      <dgm:prSet presAssocID="{3BA4813C-AFD2-461C-ABC1-FAF912C3C337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A8C1CD5-E1B1-464A-9BD5-0CE982E3A170}" type="pres">
      <dgm:prSet presAssocID="{3BA4813C-AFD2-461C-ABC1-FAF912C3C337}" presName="descendantText" presStyleLbl="alignAccFollowNode1" presStyleIdx="0" presStyleCnt="1" custScaleY="17398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A1405362-B85B-47DA-B82B-754705060C0B}" srcId="{3BA4813C-AFD2-461C-ABC1-FAF912C3C337}" destId="{F398F2E0-73EC-4E75-9166-5F112766B14B}" srcOrd="0" destOrd="0" parTransId="{7720A8D3-245A-4547-ADF3-C5AF9E690862}" sibTransId="{2BB4E2E1-3AAF-4E19-8C98-DCB88FDE3710}"/>
    <dgm:cxn modelId="{2CAAF1C5-675E-4962-89E8-07050E6B49FF}" type="presOf" srcId="{68C523E5-6FEA-45CD-818D-42D464B3C56C}" destId="{BA8C1CD5-E1B1-464A-9BD5-0CE982E3A170}" srcOrd="0" destOrd="3" presId="urn:microsoft.com/office/officeart/2005/8/layout/vList5"/>
    <dgm:cxn modelId="{E3CF5A45-149D-4E9D-9C04-1CEC1807320A}" srcId="{3BA4813C-AFD2-461C-ABC1-FAF912C3C337}" destId="{C8AAAC67-53B0-4656-A2BC-E02D14E31F1E}" srcOrd="2" destOrd="0" parTransId="{3317DF27-B37B-4DF5-A486-C96D3D8AEBF4}" sibTransId="{03995650-C413-4730-95C1-7B8EBE89AC3F}"/>
    <dgm:cxn modelId="{6400AAC8-F394-4443-87F9-2707F511694F}" type="presOf" srcId="{C8AAAC67-53B0-4656-A2BC-E02D14E31F1E}" destId="{BA8C1CD5-E1B1-464A-9BD5-0CE982E3A170}" srcOrd="0" destOrd="2" presId="urn:microsoft.com/office/officeart/2005/8/layout/vList5"/>
    <dgm:cxn modelId="{CE18168E-17D2-48D9-94BF-4A00D7A9A699}" type="presOf" srcId="{775B5EFD-706B-4950-8186-A40B4848A3C0}" destId="{BA8C1CD5-E1B1-464A-9BD5-0CE982E3A170}" srcOrd="0" destOrd="4" presId="urn:microsoft.com/office/officeart/2005/8/layout/vList5"/>
    <dgm:cxn modelId="{F26A7DF0-43A1-40A0-B8AC-5411BC877508}" type="presOf" srcId="{74C99CD4-5765-4A3D-AC2C-1355CA8DB43E}" destId="{10C30048-6765-468F-A13F-DEFECFEA6774}" srcOrd="0" destOrd="0" presId="urn:microsoft.com/office/officeart/2005/8/layout/vList5"/>
    <dgm:cxn modelId="{5EB0E1B2-9587-44F9-A028-589B730D9A97}" srcId="{3BA4813C-AFD2-461C-ABC1-FAF912C3C337}" destId="{D80B90DD-BA62-440E-AA4A-250973842E78}" srcOrd="5" destOrd="0" parTransId="{E85B5E38-8469-4DE8-896A-CFBC64CF498A}" sibTransId="{548CD72E-496D-4612-85A7-757469090649}"/>
    <dgm:cxn modelId="{820FA3DE-B8C9-4EDD-B4AF-0F9CAB1A00B0}" type="presOf" srcId="{769EC9A6-F82E-4FE4-92F6-C904FFDB585E}" destId="{BA8C1CD5-E1B1-464A-9BD5-0CE982E3A170}" srcOrd="0" destOrd="1" presId="urn:microsoft.com/office/officeart/2005/8/layout/vList5"/>
    <dgm:cxn modelId="{B8B14E75-4D74-4C35-AB85-B59C4D10BDB6}" type="presOf" srcId="{3BA4813C-AFD2-461C-ABC1-FAF912C3C337}" destId="{C6BB3F37-C4A0-4FFB-A49A-3D6C176CDC9E}" srcOrd="0" destOrd="0" presId="urn:microsoft.com/office/officeart/2005/8/layout/vList5"/>
    <dgm:cxn modelId="{8428490C-C413-4B22-B2B5-99B92044D615}" srcId="{74C99CD4-5765-4A3D-AC2C-1355CA8DB43E}" destId="{3BA4813C-AFD2-461C-ABC1-FAF912C3C337}" srcOrd="0" destOrd="0" parTransId="{F0A3FBE1-1C58-4D6D-817B-1D917B471185}" sibTransId="{26D8C274-A3DB-445A-A8EC-3CB79E205E77}"/>
    <dgm:cxn modelId="{4B08DB16-9B9F-4942-8EF1-06E7C7CB740B}" srcId="{3BA4813C-AFD2-461C-ABC1-FAF912C3C337}" destId="{769EC9A6-F82E-4FE4-92F6-C904FFDB585E}" srcOrd="1" destOrd="0" parTransId="{DCA9C7E8-9FD0-4068-BB57-E0810228DB72}" sibTransId="{43B49E00-6AD0-4BD4-AC4F-4C1DC66761CD}"/>
    <dgm:cxn modelId="{4C5616E8-EF0C-45A7-B672-32B47C18745A}" type="presOf" srcId="{D80B90DD-BA62-440E-AA4A-250973842E78}" destId="{BA8C1CD5-E1B1-464A-9BD5-0CE982E3A170}" srcOrd="0" destOrd="5" presId="urn:microsoft.com/office/officeart/2005/8/layout/vList5"/>
    <dgm:cxn modelId="{92FD3F4A-44B3-440B-AC68-4DE9BA77C3CF}" srcId="{3BA4813C-AFD2-461C-ABC1-FAF912C3C337}" destId="{68C523E5-6FEA-45CD-818D-42D464B3C56C}" srcOrd="3" destOrd="0" parTransId="{A931241F-0961-47D4-BFC9-1AE6917914B6}" sibTransId="{6E934E82-443D-41CB-8C43-40E30B0966F8}"/>
    <dgm:cxn modelId="{9EF211F2-035B-4DE8-9E5D-E0217EBE8D04}" type="presOf" srcId="{F398F2E0-73EC-4E75-9166-5F112766B14B}" destId="{BA8C1CD5-E1B1-464A-9BD5-0CE982E3A170}" srcOrd="0" destOrd="0" presId="urn:microsoft.com/office/officeart/2005/8/layout/vList5"/>
    <dgm:cxn modelId="{94B608FC-14F1-4705-91B0-CF95840FAD81}" srcId="{3BA4813C-AFD2-461C-ABC1-FAF912C3C337}" destId="{775B5EFD-706B-4950-8186-A40B4848A3C0}" srcOrd="4" destOrd="0" parTransId="{FB8B8D21-DDEA-4FAC-B43E-F8B8ACBCE4ED}" sibTransId="{9A2A88D1-AC9D-4B79-804F-4AAF63B16EB8}"/>
    <dgm:cxn modelId="{0B45A146-37B4-46FC-BF9B-7B989C872EC4}" type="presParOf" srcId="{10C30048-6765-468F-A13F-DEFECFEA6774}" destId="{20950A66-C42F-4D17-99B0-E28423EDA833}" srcOrd="0" destOrd="0" presId="urn:microsoft.com/office/officeart/2005/8/layout/vList5"/>
    <dgm:cxn modelId="{C3DF8CC6-C0C1-4DE6-9ED4-2A71F0ABEBEB}" type="presParOf" srcId="{20950A66-C42F-4D17-99B0-E28423EDA833}" destId="{C6BB3F37-C4A0-4FFB-A49A-3D6C176CDC9E}" srcOrd="0" destOrd="0" presId="urn:microsoft.com/office/officeart/2005/8/layout/vList5"/>
    <dgm:cxn modelId="{53F00819-2A2F-4224-9E96-2D7B3DC9D9E6}" type="presParOf" srcId="{20950A66-C42F-4D17-99B0-E28423EDA833}" destId="{BA8C1CD5-E1B1-464A-9BD5-0CE982E3A17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EAB2838B-496E-442C-9BAF-6CF6CE7E9BC2}" type="doc">
      <dgm:prSet loTypeId="urn:microsoft.com/office/officeart/2005/8/layout/hList6" loCatId="list" qsTypeId="urn:microsoft.com/office/officeart/2005/8/quickstyle/3d2#1" qsCatId="3D" csTypeId="urn:microsoft.com/office/officeart/2005/8/colors/colorful1#7" csCatId="colorful" phldr="1"/>
      <dgm:spPr/>
      <dgm:t>
        <a:bodyPr/>
        <a:lstStyle/>
        <a:p>
          <a:endParaRPr lang="es-ES"/>
        </a:p>
      </dgm:t>
    </dgm:pt>
    <dgm:pt modelId="{758A64F4-7E84-4343-A64A-797EABB52D0A}">
      <dgm:prSet phldrT="[Texto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>
        <a:solidFill>
          <a:srgbClr val="00B0F0"/>
        </a:solidFill>
      </dgm:spPr>
      <dgm:t>
        <a:bodyPr/>
        <a:lstStyle/>
        <a:p>
          <a:r>
            <a:rPr lang="es-ES" sz="1800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Dotación económica (según el país): ver guía Erasmus +</a:t>
          </a:r>
          <a:endParaRPr lang="es-ES" sz="1800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E3B62C3A-AE60-42A2-A3FB-E129B672AAFE}" type="parTrans" cxnId="{6D72AEB8-D4AA-4DCB-8CAA-10D6C4051BAE}">
      <dgm:prSet/>
      <dgm:spPr/>
      <dgm:t>
        <a:bodyPr/>
        <a:lstStyle/>
        <a:p>
          <a:endParaRPr lang="es-ES"/>
        </a:p>
      </dgm:t>
    </dgm:pt>
    <dgm:pt modelId="{0803CA3E-4E51-4EF4-9700-DC4D1A4350D5}" type="sibTrans" cxnId="{6D72AEB8-D4AA-4DCB-8CAA-10D6C4051BAE}">
      <dgm:prSet/>
      <dgm:spPr/>
      <dgm:t>
        <a:bodyPr/>
        <a:lstStyle/>
        <a:p>
          <a:endParaRPr lang="es-ES"/>
        </a:p>
      </dgm:t>
    </dgm:pt>
    <dgm:pt modelId="{57ED72E9-06EE-4169-BB3C-CB40A603100A}">
      <dgm:prSet phldrT="[Texto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>
        <a:solidFill>
          <a:srgbClr val="00B0F0"/>
        </a:solidFill>
      </dgm:spPr>
      <dgm:t>
        <a:bodyPr/>
        <a:lstStyle/>
        <a:p>
          <a:r>
            <a:rPr lang="es-ES" sz="1800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Viaje</a:t>
          </a:r>
          <a:endParaRPr lang="es-ES" sz="1800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6AD1CDE3-94BD-4588-A6ED-CC6CDA27EAF2}" type="parTrans" cxnId="{CE4A726D-62F0-44A2-865C-42B23F4F7729}">
      <dgm:prSet/>
      <dgm:spPr/>
      <dgm:t>
        <a:bodyPr/>
        <a:lstStyle/>
        <a:p>
          <a:endParaRPr lang="es-ES"/>
        </a:p>
      </dgm:t>
    </dgm:pt>
    <dgm:pt modelId="{5C7927D5-5DA3-4763-A0D2-5AD63F381FED}" type="sibTrans" cxnId="{CE4A726D-62F0-44A2-865C-42B23F4F7729}">
      <dgm:prSet/>
      <dgm:spPr/>
      <dgm:t>
        <a:bodyPr/>
        <a:lstStyle/>
        <a:p>
          <a:endParaRPr lang="es-ES"/>
        </a:p>
      </dgm:t>
    </dgm:pt>
    <dgm:pt modelId="{FD0E374F-18BB-49F8-8946-27241D1FC32A}">
      <dgm:prSet phldrT="[Texto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>
        <a:solidFill>
          <a:srgbClr val="00B0F0"/>
        </a:solidFill>
      </dgm:spPr>
      <dgm:t>
        <a:bodyPr/>
        <a:lstStyle/>
        <a:p>
          <a:r>
            <a:rPr lang="es-ES" sz="1800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Coste del curso</a:t>
          </a:r>
          <a:endParaRPr lang="es-ES" sz="1800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62EEB942-B662-4228-921C-6697F3743E6C}" type="parTrans" cxnId="{817EC0EE-FFAC-46FC-8442-57245B18EAD2}">
      <dgm:prSet/>
      <dgm:spPr/>
      <dgm:t>
        <a:bodyPr/>
        <a:lstStyle/>
        <a:p>
          <a:endParaRPr lang="es-ES"/>
        </a:p>
      </dgm:t>
    </dgm:pt>
    <dgm:pt modelId="{15BEF3EE-E40C-4D6C-98E4-ACA5CC8FDB3D}" type="sibTrans" cxnId="{817EC0EE-FFAC-46FC-8442-57245B18EAD2}">
      <dgm:prSet/>
      <dgm:spPr/>
      <dgm:t>
        <a:bodyPr/>
        <a:lstStyle/>
        <a:p>
          <a:endParaRPr lang="es-ES"/>
        </a:p>
      </dgm:t>
    </dgm:pt>
    <dgm:pt modelId="{45660253-876D-44EA-A1BF-FD7E51360E9D}">
      <dgm:prSet phldrT="[Texto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>
        <a:solidFill>
          <a:srgbClr val="00B0F0"/>
        </a:solidFill>
      </dgm:spPr>
      <dgm:t>
        <a:bodyPr/>
        <a:lstStyle/>
        <a:p>
          <a:r>
            <a:rPr lang="es-ES" sz="1800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Apoyo individual</a:t>
          </a:r>
          <a:endParaRPr lang="es-ES" sz="1800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85359D9F-5AC7-43B3-A1BB-E2689968DB78}" type="parTrans" cxnId="{E4D9BC7B-DC42-4A19-9E6D-550AC3E4CF38}">
      <dgm:prSet/>
      <dgm:spPr/>
      <dgm:t>
        <a:bodyPr/>
        <a:lstStyle/>
        <a:p>
          <a:endParaRPr lang="es-ES"/>
        </a:p>
      </dgm:t>
    </dgm:pt>
    <dgm:pt modelId="{9B605F38-76C9-4D31-AE38-0D563E99E120}" type="sibTrans" cxnId="{E4D9BC7B-DC42-4A19-9E6D-550AC3E4CF38}">
      <dgm:prSet/>
      <dgm:spPr/>
      <dgm:t>
        <a:bodyPr/>
        <a:lstStyle/>
        <a:p>
          <a:endParaRPr lang="es-ES"/>
        </a:p>
      </dgm:t>
    </dgm:pt>
    <dgm:pt modelId="{D4E18528-DB2C-485F-95E2-A55D2D22A264}" type="pres">
      <dgm:prSet presAssocID="{EAB2838B-496E-442C-9BAF-6CF6CE7E9BC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D29EB4C2-3C7C-4A4B-9016-EE8052597546}" type="pres">
      <dgm:prSet presAssocID="{758A64F4-7E84-4343-A64A-797EABB52D0A}" presName="node" presStyleLbl="node1" presStyleIdx="0" presStyleCnt="1" custLinFactNeighborX="-49" custLinFactNeighborY="-1087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817EC0EE-FFAC-46FC-8442-57245B18EAD2}" srcId="{758A64F4-7E84-4343-A64A-797EABB52D0A}" destId="{FD0E374F-18BB-49F8-8946-27241D1FC32A}" srcOrd="1" destOrd="0" parTransId="{62EEB942-B662-4228-921C-6697F3743E6C}" sibTransId="{15BEF3EE-E40C-4D6C-98E4-ACA5CC8FDB3D}"/>
    <dgm:cxn modelId="{33D01AAC-7CB1-465B-896B-982C052A21C1}" type="presOf" srcId="{FD0E374F-18BB-49F8-8946-27241D1FC32A}" destId="{D29EB4C2-3C7C-4A4B-9016-EE8052597546}" srcOrd="0" destOrd="2" presId="urn:microsoft.com/office/officeart/2005/8/layout/hList6"/>
    <dgm:cxn modelId="{14204926-BC95-448A-95D7-4E17C0C5DBAE}" type="presOf" srcId="{57ED72E9-06EE-4169-BB3C-CB40A603100A}" destId="{D29EB4C2-3C7C-4A4B-9016-EE8052597546}" srcOrd="0" destOrd="1" presId="urn:microsoft.com/office/officeart/2005/8/layout/hList6"/>
    <dgm:cxn modelId="{6A5231A7-E9BA-4070-B834-6678B00D99EE}" type="presOf" srcId="{45660253-876D-44EA-A1BF-FD7E51360E9D}" destId="{D29EB4C2-3C7C-4A4B-9016-EE8052597546}" srcOrd="0" destOrd="3" presId="urn:microsoft.com/office/officeart/2005/8/layout/hList6"/>
    <dgm:cxn modelId="{6D72AEB8-D4AA-4DCB-8CAA-10D6C4051BAE}" srcId="{EAB2838B-496E-442C-9BAF-6CF6CE7E9BC2}" destId="{758A64F4-7E84-4343-A64A-797EABB52D0A}" srcOrd="0" destOrd="0" parTransId="{E3B62C3A-AE60-42A2-A3FB-E129B672AAFE}" sibTransId="{0803CA3E-4E51-4EF4-9700-DC4D1A4350D5}"/>
    <dgm:cxn modelId="{CE4A726D-62F0-44A2-865C-42B23F4F7729}" srcId="{758A64F4-7E84-4343-A64A-797EABB52D0A}" destId="{57ED72E9-06EE-4169-BB3C-CB40A603100A}" srcOrd="0" destOrd="0" parTransId="{6AD1CDE3-94BD-4588-A6ED-CC6CDA27EAF2}" sibTransId="{5C7927D5-5DA3-4763-A0D2-5AD63F381FED}"/>
    <dgm:cxn modelId="{E4D9BC7B-DC42-4A19-9E6D-550AC3E4CF38}" srcId="{758A64F4-7E84-4343-A64A-797EABB52D0A}" destId="{45660253-876D-44EA-A1BF-FD7E51360E9D}" srcOrd="2" destOrd="0" parTransId="{85359D9F-5AC7-43B3-A1BB-E2689968DB78}" sibTransId="{9B605F38-76C9-4D31-AE38-0D563E99E120}"/>
    <dgm:cxn modelId="{3C72100C-7339-483C-BF66-B1E8708F22E1}" type="presOf" srcId="{EAB2838B-496E-442C-9BAF-6CF6CE7E9BC2}" destId="{D4E18528-DB2C-485F-95E2-A55D2D22A264}" srcOrd="0" destOrd="0" presId="urn:microsoft.com/office/officeart/2005/8/layout/hList6"/>
    <dgm:cxn modelId="{BC0F12E0-8FD4-4883-9CA3-F7CC569E6B4A}" type="presOf" srcId="{758A64F4-7E84-4343-A64A-797EABB52D0A}" destId="{D29EB4C2-3C7C-4A4B-9016-EE8052597546}" srcOrd="0" destOrd="0" presId="urn:microsoft.com/office/officeart/2005/8/layout/hList6"/>
    <dgm:cxn modelId="{562F5DD2-A475-46C4-82AB-23052714AEC6}" type="presParOf" srcId="{D4E18528-DB2C-485F-95E2-A55D2D22A264}" destId="{D29EB4C2-3C7C-4A4B-9016-EE8052597546}" srcOrd="0" destOrd="0" presId="urn:microsoft.com/office/officeart/2005/8/layout/hList6"/>
  </dgm:cxnLst>
  <dgm:bg>
    <a:noFill/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42CD1633-D9FC-44FB-B9CC-DC3A6E39DD54}" type="doc">
      <dgm:prSet loTypeId="urn:microsoft.com/office/officeart/2005/8/layout/hList6" loCatId="list" qsTypeId="urn:microsoft.com/office/officeart/2005/8/quickstyle/3d2#2" qsCatId="3D" csTypeId="urn:microsoft.com/office/officeart/2005/8/colors/accent2_2" csCatId="accent2" phldr="1"/>
      <dgm:spPr/>
      <dgm:t>
        <a:bodyPr/>
        <a:lstStyle/>
        <a:p>
          <a:endParaRPr lang="es-ES"/>
        </a:p>
      </dgm:t>
    </dgm:pt>
    <dgm:pt modelId="{9D63CDC8-0C03-45BF-BACF-5CC41790D00D}">
      <dgm:prSet phldrT="[Texto]" custT="1"/>
      <dgm:spPr>
        <a:solidFill>
          <a:srgbClr val="FF0000"/>
        </a:solidFill>
      </dgm:spPr>
      <dgm:t>
        <a:bodyPr/>
        <a:lstStyle/>
        <a:p>
          <a:pPr algn="l"/>
          <a:r>
            <a:rPr lang="es-ES" sz="1800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Certificado de asistencia/formación (institución de acogida</a:t>
          </a:r>
          <a:r>
            <a:rPr lang="es-ES" sz="1600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)</a:t>
          </a:r>
        </a:p>
      </dgm:t>
    </dgm:pt>
    <dgm:pt modelId="{B3582DBA-4F4F-4369-9F1C-B00A78156DCF}" type="parTrans" cxnId="{6AA4D9D9-3E89-4D23-B28F-2FFE08F8F73C}">
      <dgm:prSet/>
      <dgm:spPr/>
      <dgm:t>
        <a:bodyPr/>
        <a:lstStyle/>
        <a:p>
          <a:endParaRPr lang="es-ES"/>
        </a:p>
      </dgm:t>
    </dgm:pt>
    <dgm:pt modelId="{381DDF7C-B25A-4024-A737-434C891444BC}" type="sibTrans" cxnId="{6AA4D9D9-3E89-4D23-B28F-2FFE08F8F73C}">
      <dgm:prSet/>
      <dgm:spPr/>
      <dgm:t>
        <a:bodyPr/>
        <a:lstStyle/>
        <a:p>
          <a:endParaRPr lang="es-ES"/>
        </a:p>
      </dgm:t>
    </dgm:pt>
    <dgm:pt modelId="{41F42898-DB48-4B7F-9E35-846A3263CB4F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s-ES" sz="1800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Documento de movilidad </a:t>
          </a:r>
          <a:r>
            <a:rPr lang="es-ES" sz="1800" b="0" cap="none" spc="0" dirty="0" err="1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Europass</a:t>
          </a:r>
          <a:r>
            <a:rPr lang="es-ES" sz="1800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 (institución de origen</a:t>
          </a:r>
          <a:r>
            <a:rPr lang="es-ES" sz="1600" dirty="0" smtClean="0"/>
            <a:t>)</a:t>
          </a:r>
          <a:endParaRPr lang="es-ES" sz="1600" dirty="0"/>
        </a:p>
      </dgm:t>
    </dgm:pt>
    <dgm:pt modelId="{15E70CE1-F06D-4CB8-9AD1-979C08F02C89}" type="parTrans" cxnId="{DA5BCFA2-2AF6-4259-8191-506A874FFC80}">
      <dgm:prSet/>
      <dgm:spPr/>
      <dgm:t>
        <a:bodyPr/>
        <a:lstStyle/>
        <a:p>
          <a:endParaRPr lang="es-ES"/>
        </a:p>
      </dgm:t>
    </dgm:pt>
    <dgm:pt modelId="{1A62F9AF-601C-417D-BDD7-A36F1FE9D51C}" type="sibTrans" cxnId="{DA5BCFA2-2AF6-4259-8191-506A874FFC80}">
      <dgm:prSet/>
      <dgm:spPr/>
      <dgm:t>
        <a:bodyPr/>
        <a:lstStyle/>
        <a:p>
          <a:endParaRPr lang="es-ES"/>
        </a:p>
      </dgm:t>
    </dgm:pt>
    <dgm:pt modelId="{BB2C5E90-EB37-4B90-8F83-8D08A2A2038D}">
      <dgm:prSet phldrT="[Texto]" custT="1"/>
      <dgm:spPr>
        <a:solidFill>
          <a:schemeClr val="accent3"/>
        </a:solidFill>
      </dgm:spPr>
      <dgm:t>
        <a:bodyPr/>
        <a:lstStyle/>
        <a:p>
          <a:pPr algn="l"/>
          <a:endParaRPr lang="es-ES" sz="1100" dirty="0"/>
        </a:p>
      </dgm:t>
    </dgm:pt>
    <dgm:pt modelId="{211555C9-EB19-490F-AC2C-12F65A984550}" type="parTrans" cxnId="{ABE251A3-8981-430D-B931-D2E2C09CEE63}">
      <dgm:prSet/>
      <dgm:spPr/>
      <dgm:t>
        <a:bodyPr/>
        <a:lstStyle/>
        <a:p>
          <a:endParaRPr lang="es-ES"/>
        </a:p>
      </dgm:t>
    </dgm:pt>
    <dgm:pt modelId="{DDC974DF-7AB8-40A8-A225-BE8ED695D254}" type="sibTrans" cxnId="{ABE251A3-8981-430D-B931-D2E2C09CEE63}">
      <dgm:prSet/>
      <dgm:spPr/>
      <dgm:t>
        <a:bodyPr/>
        <a:lstStyle/>
        <a:p>
          <a:endParaRPr lang="es-ES"/>
        </a:p>
      </dgm:t>
    </dgm:pt>
    <dgm:pt modelId="{6CF69560-AB0C-4917-9CED-4CF22332B1E2}">
      <dgm:prSet phldrT="[Texto]" custT="1"/>
      <dgm:spPr>
        <a:solidFill>
          <a:schemeClr val="accent3"/>
        </a:solidFill>
      </dgm:spPr>
      <dgm:t>
        <a:bodyPr/>
        <a:lstStyle/>
        <a:p>
          <a:pPr algn="l"/>
          <a:endParaRPr lang="es-ES" sz="1400" dirty="0" smtClean="0"/>
        </a:p>
        <a:p>
          <a:pPr algn="l"/>
          <a:r>
            <a:rPr lang="es-ES" sz="1800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Seguro de viaje</a:t>
          </a:r>
        </a:p>
      </dgm:t>
    </dgm:pt>
    <dgm:pt modelId="{8E1104B5-04A9-40E5-AD9D-33636D49BCA6}" type="sibTrans" cxnId="{1AA0CFD2-1D2D-4CE9-8EB2-BAB9161E9E00}">
      <dgm:prSet/>
      <dgm:spPr/>
      <dgm:t>
        <a:bodyPr/>
        <a:lstStyle/>
        <a:p>
          <a:endParaRPr lang="es-ES"/>
        </a:p>
      </dgm:t>
    </dgm:pt>
    <dgm:pt modelId="{2F860EEE-1C4C-4F53-9A09-CFB7D583ABB2}" type="parTrans" cxnId="{1AA0CFD2-1D2D-4CE9-8EB2-BAB9161E9E00}">
      <dgm:prSet/>
      <dgm:spPr/>
      <dgm:t>
        <a:bodyPr/>
        <a:lstStyle/>
        <a:p>
          <a:endParaRPr lang="es-ES"/>
        </a:p>
      </dgm:t>
    </dgm:pt>
    <dgm:pt modelId="{4218B6C0-01CF-4D45-8432-CCF96D817B9A}" type="pres">
      <dgm:prSet presAssocID="{42CD1633-D9FC-44FB-B9CC-DC3A6E39DD5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C113A30B-5842-4CD5-A9EB-B2DE35343BBC}" type="pres">
      <dgm:prSet presAssocID="{9D63CDC8-0C03-45BF-BACF-5CC41790D00D}" presName="node" presStyleLbl="node1" presStyleIdx="0" presStyleCnt="3" custScaleX="218999" custLinFactX="-22968" custLinFactNeighborX="-100000" custLinFactNeighborY="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498AA0C-21C7-4FF5-A0C6-40254F754B03}" type="pres">
      <dgm:prSet presAssocID="{381DDF7C-B25A-4024-A737-434C891444BC}" presName="sibTrans" presStyleCnt="0"/>
      <dgm:spPr/>
      <dgm:t>
        <a:bodyPr/>
        <a:lstStyle/>
        <a:p>
          <a:endParaRPr lang="es-ES"/>
        </a:p>
      </dgm:t>
    </dgm:pt>
    <dgm:pt modelId="{EC6BBFAF-0F18-47B2-BE56-972C306D436C}" type="pres">
      <dgm:prSet presAssocID="{6CF69560-AB0C-4917-9CED-4CF22332B1E2}" presName="node" presStyleLbl="node1" presStyleIdx="1" presStyleCnt="3" custScaleX="15631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2AD053F-15F5-4AD1-9077-917840F811D3}" type="pres">
      <dgm:prSet presAssocID="{8E1104B5-04A9-40E5-AD9D-33636D49BCA6}" presName="sibTrans" presStyleCnt="0"/>
      <dgm:spPr/>
      <dgm:t>
        <a:bodyPr/>
        <a:lstStyle/>
        <a:p>
          <a:endParaRPr lang="es-ES"/>
        </a:p>
      </dgm:t>
    </dgm:pt>
    <dgm:pt modelId="{1E9A3DC0-EF9E-4CD8-85E7-6DB2B20FCD0B}" type="pres">
      <dgm:prSet presAssocID="{41F42898-DB48-4B7F-9E35-846A3263CB4F}" presName="node" presStyleLbl="node1" presStyleIdx="2" presStyleCnt="3" custScaleX="24468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52643376-2CCD-413C-B57B-A47DF9A54F7B}" type="presOf" srcId="{6CF69560-AB0C-4917-9CED-4CF22332B1E2}" destId="{EC6BBFAF-0F18-47B2-BE56-972C306D436C}" srcOrd="0" destOrd="0" presId="urn:microsoft.com/office/officeart/2005/8/layout/hList6"/>
    <dgm:cxn modelId="{E0E6EC38-B4C0-474C-A391-3E257B831D7D}" type="presOf" srcId="{BB2C5E90-EB37-4B90-8F83-8D08A2A2038D}" destId="{EC6BBFAF-0F18-47B2-BE56-972C306D436C}" srcOrd="0" destOrd="1" presId="urn:microsoft.com/office/officeart/2005/8/layout/hList6"/>
    <dgm:cxn modelId="{1AA0CFD2-1D2D-4CE9-8EB2-BAB9161E9E00}" srcId="{42CD1633-D9FC-44FB-B9CC-DC3A6E39DD54}" destId="{6CF69560-AB0C-4917-9CED-4CF22332B1E2}" srcOrd="1" destOrd="0" parTransId="{2F860EEE-1C4C-4F53-9A09-CFB7D583ABB2}" sibTransId="{8E1104B5-04A9-40E5-AD9D-33636D49BCA6}"/>
    <dgm:cxn modelId="{6AA4D9D9-3E89-4D23-B28F-2FFE08F8F73C}" srcId="{42CD1633-D9FC-44FB-B9CC-DC3A6E39DD54}" destId="{9D63CDC8-0C03-45BF-BACF-5CC41790D00D}" srcOrd="0" destOrd="0" parTransId="{B3582DBA-4F4F-4369-9F1C-B00A78156DCF}" sibTransId="{381DDF7C-B25A-4024-A737-434C891444BC}"/>
    <dgm:cxn modelId="{DA5BCFA2-2AF6-4259-8191-506A874FFC80}" srcId="{42CD1633-D9FC-44FB-B9CC-DC3A6E39DD54}" destId="{41F42898-DB48-4B7F-9E35-846A3263CB4F}" srcOrd="2" destOrd="0" parTransId="{15E70CE1-F06D-4CB8-9AD1-979C08F02C89}" sibTransId="{1A62F9AF-601C-417D-BDD7-A36F1FE9D51C}"/>
    <dgm:cxn modelId="{8AB59F48-FC33-4E5B-8E18-72136630F7AE}" type="presOf" srcId="{9D63CDC8-0C03-45BF-BACF-5CC41790D00D}" destId="{C113A30B-5842-4CD5-A9EB-B2DE35343BBC}" srcOrd="0" destOrd="0" presId="urn:microsoft.com/office/officeart/2005/8/layout/hList6"/>
    <dgm:cxn modelId="{EBAF1440-2BB0-44D6-8B85-6F02DD36E00C}" type="presOf" srcId="{41F42898-DB48-4B7F-9E35-846A3263CB4F}" destId="{1E9A3DC0-EF9E-4CD8-85E7-6DB2B20FCD0B}" srcOrd="0" destOrd="0" presId="urn:microsoft.com/office/officeart/2005/8/layout/hList6"/>
    <dgm:cxn modelId="{60B49E18-A0A2-41B6-B275-DA9AD74FD39A}" type="presOf" srcId="{42CD1633-D9FC-44FB-B9CC-DC3A6E39DD54}" destId="{4218B6C0-01CF-4D45-8432-CCF96D817B9A}" srcOrd="0" destOrd="0" presId="urn:microsoft.com/office/officeart/2005/8/layout/hList6"/>
    <dgm:cxn modelId="{ABE251A3-8981-430D-B931-D2E2C09CEE63}" srcId="{6CF69560-AB0C-4917-9CED-4CF22332B1E2}" destId="{BB2C5E90-EB37-4B90-8F83-8D08A2A2038D}" srcOrd="0" destOrd="0" parTransId="{211555C9-EB19-490F-AC2C-12F65A984550}" sibTransId="{DDC974DF-7AB8-40A8-A225-BE8ED695D254}"/>
    <dgm:cxn modelId="{438509CD-68D4-4ABA-8A43-334621C5E606}" type="presParOf" srcId="{4218B6C0-01CF-4D45-8432-CCF96D817B9A}" destId="{C113A30B-5842-4CD5-A9EB-B2DE35343BBC}" srcOrd="0" destOrd="0" presId="urn:microsoft.com/office/officeart/2005/8/layout/hList6"/>
    <dgm:cxn modelId="{8D5097AF-E5BF-4E67-AFF0-4D9ECBA47749}" type="presParOf" srcId="{4218B6C0-01CF-4D45-8432-CCF96D817B9A}" destId="{6498AA0C-21C7-4FF5-A0C6-40254F754B03}" srcOrd="1" destOrd="0" presId="urn:microsoft.com/office/officeart/2005/8/layout/hList6"/>
    <dgm:cxn modelId="{FE9D6090-9A1D-4021-BB9A-7066036C4428}" type="presParOf" srcId="{4218B6C0-01CF-4D45-8432-CCF96D817B9A}" destId="{EC6BBFAF-0F18-47B2-BE56-972C306D436C}" srcOrd="2" destOrd="0" presId="urn:microsoft.com/office/officeart/2005/8/layout/hList6"/>
    <dgm:cxn modelId="{B1D0216C-FE20-48CF-B9A9-DCF1B6CCB765}" type="presParOf" srcId="{4218B6C0-01CF-4D45-8432-CCF96D817B9A}" destId="{02AD053F-15F5-4AD1-9077-917840F811D3}" srcOrd="3" destOrd="0" presId="urn:microsoft.com/office/officeart/2005/8/layout/hList6"/>
    <dgm:cxn modelId="{392A17C2-400C-4E66-B4C0-E9446993D1EC}" type="presParOf" srcId="{4218B6C0-01CF-4D45-8432-CCF96D817B9A}" destId="{1E9A3DC0-EF9E-4CD8-85E7-6DB2B20FCD0B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96C5D130-B728-40A3-8F7D-58DAFF387317}" type="doc">
      <dgm:prSet loTypeId="urn:microsoft.com/office/officeart/2005/8/layout/radial3" loCatId="cycle" qsTypeId="urn:microsoft.com/office/officeart/2005/8/quickstyle/3d5" qsCatId="3D" csTypeId="urn:microsoft.com/office/officeart/2005/8/colors/colorful1#8" csCatId="colorful" phldr="1"/>
      <dgm:spPr/>
      <dgm:t>
        <a:bodyPr/>
        <a:lstStyle/>
        <a:p>
          <a:endParaRPr lang="es-ES"/>
        </a:p>
      </dgm:t>
    </dgm:pt>
    <dgm:pt modelId="{D8FFEBEB-8E1C-40B0-8228-6743F75CF32D}">
      <dgm:prSet phldrT="[Texto]" custT="1"/>
      <dgm:spPr/>
      <dgm:t>
        <a:bodyPr/>
        <a:lstStyle/>
        <a:p>
          <a:r>
            <a:rPr lang="es-ES" sz="2000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La propuesta la puede hacer</a:t>
          </a:r>
          <a:endParaRPr lang="es-ES" sz="2000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8CAF1C59-5754-40A3-9771-865F78682C02}" type="parTrans" cxnId="{AB542678-28C3-4086-90FF-4D3967B11A09}">
      <dgm:prSet/>
      <dgm:spPr/>
      <dgm:t>
        <a:bodyPr/>
        <a:lstStyle/>
        <a:p>
          <a:endParaRPr lang="es-ES" sz="1800"/>
        </a:p>
      </dgm:t>
    </dgm:pt>
    <dgm:pt modelId="{6DE94BA0-4993-46AE-90E7-EC4DC7C45B62}" type="sibTrans" cxnId="{AB542678-28C3-4086-90FF-4D3967B11A09}">
      <dgm:prSet/>
      <dgm:spPr/>
      <dgm:t>
        <a:bodyPr/>
        <a:lstStyle/>
        <a:p>
          <a:endParaRPr lang="es-ES" sz="1800"/>
        </a:p>
      </dgm:t>
    </dgm:pt>
    <dgm:pt modelId="{FCCB9257-3996-48AE-A879-A1DCA189D182}">
      <dgm:prSet phldrT="[Texto]" custT="1"/>
      <dgm:spPr/>
      <dgm:t>
        <a:bodyPr/>
        <a:lstStyle/>
        <a:p>
          <a:r>
            <a:rPr lang="es-ES" sz="1800" dirty="0" smtClean="0"/>
            <a:t>COMISIÓN ERASMUS</a:t>
          </a:r>
          <a:endParaRPr lang="es-ES" sz="1800" dirty="0"/>
        </a:p>
      </dgm:t>
    </dgm:pt>
    <dgm:pt modelId="{6759A180-C9D0-440A-B6D9-F45255F8DA1D}" type="parTrans" cxnId="{200D72DC-71BC-4C1D-855F-B811CC10ED5F}">
      <dgm:prSet/>
      <dgm:spPr/>
      <dgm:t>
        <a:bodyPr/>
        <a:lstStyle/>
        <a:p>
          <a:endParaRPr lang="es-ES" sz="1800"/>
        </a:p>
      </dgm:t>
    </dgm:pt>
    <dgm:pt modelId="{94FD2C76-06E2-4F7B-B957-172E3CB61079}" type="sibTrans" cxnId="{200D72DC-71BC-4C1D-855F-B811CC10ED5F}">
      <dgm:prSet/>
      <dgm:spPr/>
      <dgm:t>
        <a:bodyPr/>
        <a:lstStyle/>
        <a:p>
          <a:endParaRPr lang="es-ES" sz="1800"/>
        </a:p>
      </dgm:t>
    </dgm:pt>
    <dgm:pt modelId="{EC0A8B40-C8EC-4F36-B74A-D869C2055200}">
      <dgm:prSet phldrT="[Texto]" custT="1"/>
      <dgm:spPr/>
      <dgm:t>
        <a:bodyPr/>
        <a:lstStyle/>
        <a:p>
          <a:r>
            <a:rPr lang="es-ES" sz="1800" dirty="0" smtClean="0"/>
            <a:t>EQUIPO DIRECTIVO</a:t>
          </a:r>
        </a:p>
      </dgm:t>
    </dgm:pt>
    <dgm:pt modelId="{4129CE72-6EAB-4B4B-8ADF-75E725835603}" type="parTrans" cxnId="{F95FDA11-436E-47A2-8A25-BD226CAB60D2}">
      <dgm:prSet/>
      <dgm:spPr/>
      <dgm:t>
        <a:bodyPr/>
        <a:lstStyle/>
        <a:p>
          <a:endParaRPr lang="es-ES" sz="1800"/>
        </a:p>
      </dgm:t>
    </dgm:pt>
    <dgm:pt modelId="{7FEF9969-3963-4BE7-8755-323496FD589B}" type="sibTrans" cxnId="{F95FDA11-436E-47A2-8A25-BD226CAB60D2}">
      <dgm:prSet/>
      <dgm:spPr/>
      <dgm:t>
        <a:bodyPr/>
        <a:lstStyle/>
        <a:p>
          <a:endParaRPr lang="es-ES" sz="1800"/>
        </a:p>
      </dgm:t>
    </dgm:pt>
    <dgm:pt modelId="{5BF6389A-EB48-4167-8333-20A006F7BA73}">
      <dgm:prSet phldrT="[Texto]" custT="1"/>
      <dgm:spPr/>
      <dgm:t>
        <a:bodyPr/>
        <a:lstStyle/>
        <a:p>
          <a:r>
            <a:rPr lang="es-ES" sz="1800" dirty="0" smtClean="0"/>
            <a:t>CUALQUIER DEPARTAMENTO</a:t>
          </a:r>
        </a:p>
      </dgm:t>
    </dgm:pt>
    <dgm:pt modelId="{82491785-A3B1-4891-A089-393E7CFF7929}" type="parTrans" cxnId="{C1AD47F3-A810-4438-AF69-0BD8159C1348}">
      <dgm:prSet/>
      <dgm:spPr/>
      <dgm:t>
        <a:bodyPr/>
        <a:lstStyle/>
        <a:p>
          <a:endParaRPr lang="es-ES" sz="1800"/>
        </a:p>
      </dgm:t>
    </dgm:pt>
    <dgm:pt modelId="{E235F2BA-9C9B-4117-9C6C-F8D57449A74A}" type="sibTrans" cxnId="{C1AD47F3-A810-4438-AF69-0BD8159C1348}">
      <dgm:prSet/>
      <dgm:spPr/>
      <dgm:t>
        <a:bodyPr/>
        <a:lstStyle/>
        <a:p>
          <a:endParaRPr lang="es-ES" sz="1800"/>
        </a:p>
      </dgm:t>
    </dgm:pt>
    <dgm:pt modelId="{ABC1E49E-C825-45ED-BE5A-7457B5860DEF}">
      <dgm:prSet phldrT="[Texto]" custT="1"/>
      <dgm:spPr/>
      <dgm:t>
        <a:bodyPr/>
        <a:lstStyle/>
        <a:p>
          <a:r>
            <a:rPr lang="es-ES" sz="1800" dirty="0" smtClean="0"/>
            <a:t>CUALQUIER PROFESOR O PROFESORA</a:t>
          </a:r>
        </a:p>
      </dgm:t>
    </dgm:pt>
    <dgm:pt modelId="{C143308A-8DF8-4385-BF84-E8D134F9C406}" type="parTrans" cxnId="{2AF86DBC-09D9-4EDC-90A6-D9777CA7A985}">
      <dgm:prSet/>
      <dgm:spPr/>
      <dgm:t>
        <a:bodyPr/>
        <a:lstStyle/>
        <a:p>
          <a:endParaRPr lang="es-ES" sz="1800"/>
        </a:p>
      </dgm:t>
    </dgm:pt>
    <dgm:pt modelId="{DC26E40E-0B5F-432C-903B-2FB646CD7399}" type="sibTrans" cxnId="{2AF86DBC-09D9-4EDC-90A6-D9777CA7A985}">
      <dgm:prSet/>
      <dgm:spPr/>
      <dgm:t>
        <a:bodyPr/>
        <a:lstStyle/>
        <a:p>
          <a:endParaRPr lang="es-ES" sz="1800"/>
        </a:p>
      </dgm:t>
    </dgm:pt>
    <dgm:pt modelId="{31716AED-362B-49F9-8B81-DF4A9E9C667B}" type="pres">
      <dgm:prSet presAssocID="{96C5D130-B728-40A3-8F7D-58DAFF387317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F2686E78-FDBA-4A38-893B-6883E24986E0}" type="pres">
      <dgm:prSet presAssocID="{96C5D130-B728-40A3-8F7D-58DAFF387317}" presName="radial" presStyleCnt="0">
        <dgm:presLayoutVars>
          <dgm:animLvl val="ctr"/>
        </dgm:presLayoutVars>
      </dgm:prSet>
      <dgm:spPr/>
      <dgm:t>
        <a:bodyPr/>
        <a:lstStyle/>
        <a:p>
          <a:endParaRPr lang="es-ES"/>
        </a:p>
      </dgm:t>
    </dgm:pt>
    <dgm:pt modelId="{B8334D3D-D1E3-4C43-A50C-1B7C81FDCECA}" type="pres">
      <dgm:prSet presAssocID="{D8FFEBEB-8E1C-40B0-8228-6743F75CF32D}" presName="centerShape" presStyleLbl="vennNode1" presStyleIdx="0" presStyleCnt="5" custLinFactNeighborX="1622" custLinFactNeighborY="1622"/>
      <dgm:spPr/>
      <dgm:t>
        <a:bodyPr/>
        <a:lstStyle/>
        <a:p>
          <a:endParaRPr lang="es-ES"/>
        </a:p>
      </dgm:t>
    </dgm:pt>
    <dgm:pt modelId="{9ECA26FD-E592-48D0-A4C8-90C688313ACC}" type="pres">
      <dgm:prSet presAssocID="{FCCB9257-3996-48AE-A879-A1DCA189D182}" presName="node" presStyleLbl="vennNode1" presStyleIdx="1" presStyleCnt="5" custScaleX="169014" custScaleY="12937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3DD15A8-1135-4F62-9533-08180331DB45}" type="pres">
      <dgm:prSet presAssocID="{EC0A8B40-C8EC-4F36-B74A-D869C2055200}" presName="node" presStyleLbl="vennNode1" presStyleIdx="2" presStyleCnt="5" custScaleX="149101" custScaleY="138405" custRadScaleRad="119220" custRadScaleInc="445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01B207E-9F4A-4A64-B637-FDEA76495EF9}" type="pres">
      <dgm:prSet presAssocID="{5BF6389A-EB48-4167-8333-20A006F7BA73}" presName="node" presStyleLbl="vennNode1" presStyleIdx="3" presStyleCnt="5" custScaleX="140965" custRadScaleRad="93941" custRadScaleInc="-328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357B48F-D39B-4DCB-83D5-DDE5E0452DC7}" type="pres">
      <dgm:prSet presAssocID="{ABC1E49E-C825-45ED-BE5A-7457B5860DEF}" presName="node" presStyleLbl="vennNode1" presStyleIdx="4" presStyleCnt="5" custScaleX="151251" custScaleY="162223" custRadScaleRad="122727" custRadScaleInc="108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FBBE00CF-150A-4B86-85B3-09E62ED58C88}" type="presOf" srcId="{ABC1E49E-C825-45ED-BE5A-7457B5860DEF}" destId="{A357B48F-D39B-4DCB-83D5-DDE5E0452DC7}" srcOrd="0" destOrd="0" presId="urn:microsoft.com/office/officeart/2005/8/layout/radial3"/>
    <dgm:cxn modelId="{C1AD47F3-A810-4438-AF69-0BD8159C1348}" srcId="{D8FFEBEB-8E1C-40B0-8228-6743F75CF32D}" destId="{5BF6389A-EB48-4167-8333-20A006F7BA73}" srcOrd="2" destOrd="0" parTransId="{82491785-A3B1-4891-A089-393E7CFF7929}" sibTransId="{E235F2BA-9C9B-4117-9C6C-F8D57449A74A}"/>
    <dgm:cxn modelId="{200D72DC-71BC-4C1D-855F-B811CC10ED5F}" srcId="{D8FFEBEB-8E1C-40B0-8228-6743F75CF32D}" destId="{FCCB9257-3996-48AE-A879-A1DCA189D182}" srcOrd="0" destOrd="0" parTransId="{6759A180-C9D0-440A-B6D9-F45255F8DA1D}" sibTransId="{94FD2C76-06E2-4F7B-B957-172E3CB61079}"/>
    <dgm:cxn modelId="{0E18F98B-CFD3-4D8D-837B-32715A7045DA}" type="presOf" srcId="{D8FFEBEB-8E1C-40B0-8228-6743F75CF32D}" destId="{B8334D3D-D1E3-4C43-A50C-1B7C81FDCECA}" srcOrd="0" destOrd="0" presId="urn:microsoft.com/office/officeart/2005/8/layout/radial3"/>
    <dgm:cxn modelId="{55693315-40F7-4CFC-9A45-8F5E37F14237}" type="presOf" srcId="{5BF6389A-EB48-4167-8333-20A006F7BA73}" destId="{101B207E-9F4A-4A64-B637-FDEA76495EF9}" srcOrd="0" destOrd="0" presId="urn:microsoft.com/office/officeart/2005/8/layout/radial3"/>
    <dgm:cxn modelId="{5B49FCD7-3F9B-42EB-AC9C-1A768872AACD}" type="presOf" srcId="{FCCB9257-3996-48AE-A879-A1DCA189D182}" destId="{9ECA26FD-E592-48D0-A4C8-90C688313ACC}" srcOrd="0" destOrd="0" presId="urn:microsoft.com/office/officeart/2005/8/layout/radial3"/>
    <dgm:cxn modelId="{F95FDA11-436E-47A2-8A25-BD226CAB60D2}" srcId="{D8FFEBEB-8E1C-40B0-8228-6743F75CF32D}" destId="{EC0A8B40-C8EC-4F36-B74A-D869C2055200}" srcOrd="1" destOrd="0" parTransId="{4129CE72-6EAB-4B4B-8ADF-75E725835603}" sibTransId="{7FEF9969-3963-4BE7-8755-323496FD589B}"/>
    <dgm:cxn modelId="{2AF86DBC-09D9-4EDC-90A6-D9777CA7A985}" srcId="{D8FFEBEB-8E1C-40B0-8228-6743F75CF32D}" destId="{ABC1E49E-C825-45ED-BE5A-7457B5860DEF}" srcOrd="3" destOrd="0" parTransId="{C143308A-8DF8-4385-BF84-E8D134F9C406}" sibTransId="{DC26E40E-0B5F-432C-903B-2FB646CD7399}"/>
    <dgm:cxn modelId="{AB542678-28C3-4086-90FF-4D3967B11A09}" srcId="{96C5D130-B728-40A3-8F7D-58DAFF387317}" destId="{D8FFEBEB-8E1C-40B0-8228-6743F75CF32D}" srcOrd="0" destOrd="0" parTransId="{8CAF1C59-5754-40A3-9771-865F78682C02}" sibTransId="{6DE94BA0-4993-46AE-90E7-EC4DC7C45B62}"/>
    <dgm:cxn modelId="{A0758629-521F-4509-9E6F-49FA0BDAD2C6}" type="presOf" srcId="{96C5D130-B728-40A3-8F7D-58DAFF387317}" destId="{31716AED-362B-49F9-8B81-DF4A9E9C667B}" srcOrd="0" destOrd="0" presId="urn:microsoft.com/office/officeart/2005/8/layout/radial3"/>
    <dgm:cxn modelId="{4CB8899E-70D2-4E9B-A7D4-D7B6AAD986DC}" type="presOf" srcId="{EC0A8B40-C8EC-4F36-B74A-D869C2055200}" destId="{83DD15A8-1135-4F62-9533-08180331DB45}" srcOrd="0" destOrd="0" presId="urn:microsoft.com/office/officeart/2005/8/layout/radial3"/>
    <dgm:cxn modelId="{927BADBB-5BC5-4D24-BCD5-526B28111C63}" type="presParOf" srcId="{31716AED-362B-49F9-8B81-DF4A9E9C667B}" destId="{F2686E78-FDBA-4A38-893B-6883E24986E0}" srcOrd="0" destOrd="0" presId="urn:microsoft.com/office/officeart/2005/8/layout/radial3"/>
    <dgm:cxn modelId="{1F564E7F-2983-4877-91C9-3DEC2F885627}" type="presParOf" srcId="{F2686E78-FDBA-4A38-893B-6883E24986E0}" destId="{B8334D3D-D1E3-4C43-A50C-1B7C81FDCECA}" srcOrd="0" destOrd="0" presId="urn:microsoft.com/office/officeart/2005/8/layout/radial3"/>
    <dgm:cxn modelId="{D8C7FD11-0CCA-4171-9733-39E6E8DC8427}" type="presParOf" srcId="{F2686E78-FDBA-4A38-893B-6883E24986E0}" destId="{9ECA26FD-E592-48D0-A4C8-90C688313ACC}" srcOrd="1" destOrd="0" presId="urn:microsoft.com/office/officeart/2005/8/layout/radial3"/>
    <dgm:cxn modelId="{A5AD1428-64F5-416D-9A7E-D18BDED3B73E}" type="presParOf" srcId="{F2686E78-FDBA-4A38-893B-6883E24986E0}" destId="{83DD15A8-1135-4F62-9533-08180331DB45}" srcOrd="2" destOrd="0" presId="urn:microsoft.com/office/officeart/2005/8/layout/radial3"/>
    <dgm:cxn modelId="{ED8BFE79-EC82-4B45-8F91-FEAEFA1ED6E8}" type="presParOf" srcId="{F2686E78-FDBA-4A38-893B-6883E24986E0}" destId="{101B207E-9F4A-4A64-B637-FDEA76495EF9}" srcOrd="3" destOrd="0" presId="urn:microsoft.com/office/officeart/2005/8/layout/radial3"/>
    <dgm:cxn modelId="{72F314F4-864B-438C-B0F3-FB7DDB5DE547}" type="presParOf" srcId="{F2686E78-FDBA-4A38-893B-6883E24986E0}" destId="{A357B48F-D39B-4DCB-83D5-DDE5E0452DC7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A4D91754-06D5-4D92-B0AF-F91E87668D72}" type="doc">
      <dgm:prSet loTypeId="urn:microsoft.com/office/officeart/2005/8/layout/vList5" loCatId="list" qsTypeId="urn:microsoft.com/office/officeart/2005/8/quickstyle/3d2#3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24447620-6F02-440C-8ECB-DDF876F29A18}">
      <dgm:prSet custT="1"/>
      <dgm:spPr>
        <a:solidFill>
          <a:schemeClr val="accent5"/>
        </a:solidFill>
      </dgm:spPr>
      <dgm:t>
        <a:bodyPr/>
        <a:lstStyle/>
        <a:p>
          <a:pPr rtl="0"/>
          <a:r>
            <a:rPr lang="es-ES" sz="2000" dirty="0" smtClean="0"/>
            <a:t>Funciones</a:t>
          </a:r>
          <a:endParaRPr lang="es-ES" sz="2000" dirty="0"/>
        </a:p>
      </dgm:t>
    </dgm:pt>
    <dgm:pt modelId="{262AC82B-481B-41F5-9AD1-5FBD1983AE77}" type="parTrans" cxnId="{3603B4FA-1E6F-4511-BE3A-15725AA77AD2}">
      <dgm:prSet/>
      <dgm:spPr/>
      <dgm:t>
        <a:bodyPr/>
        <a:lstStyle/>
        <a:p>
          <a:endParaRPr lang="es-ES"/>
        </a:p>
      </dgm:t>
    </dgm:pt>
    <dgm:pt modelId="{C60CD0D4-456F-4DE8-9E4A-60E8AC7AC860}" type="sibTrans" cxnId="{3603B4FA-1E6F-4511-BE3A-15725AA77AD2}">
      <dgm:prSet/>
      <dgm:spPr/>
      <dgm:t>
        <a:bodyPr/>
        <a:lstStyle/>
        <a:p>
          <a:endParaRPr lang="es-ES"/>
        </a:p>
      </dgm:t>
    </dgm:pt>
    <dgm:pt modelId="{4958F047-2D23-47FB-881F-847F7A922B3D}">
      <dgm:prSet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s-ES" sz="1800" dirty="0" smtClean="0"/>
            <a:t>Definir los objetivos del centro </a:t>
          </a:r>
          <a:endParaRPr lang="es-ES" sz="1800" dirty="0"/>
        </a:p>
      </dgm:t>
    </dgm:pt>
    <dgm:pt modelId="{9CFCF9CC-8CD9-4C51-9EF7-6EAA0041EA86}" type="parTrans" cxnId="{4E358D0E-11DC-486A-A64D-BE4ABAB9B16B}">
      <dgm:prSet/>
      <dgm:spPr/>
      <dgm:t>
        <a:bodyPr/>
        <a:lstStyle/>
        <a:p>
          <a:endParaRPr lang="es-ES"/>
        </a:p>
      </dgm:t>
    </dgm:pt>
    <dgm:pt modelId="{B9560808-4FDE-450B-BED8-B4A177763693}" type="sibTrans" cxnId="{4E358D0E-11DC-486A-A64D-BE4ABAB9B16B}">
      <dgm:prSet/>
      <dgm:spPr/>
      <dgm:t>
        <a:bodyPr/>
        <a:lstStyle/>
        <a:p>
          <a:endParaRPr lang="es-ES"/>
        </a:p>
      </dgm:t>
    </dgm:pt>
    <dgm:pt modelId="{C94440F3-8486-4D7B-AF26-609E0094DD49}">
      <dgm:prSet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s-ES" sz="1800" dirty="0" smtClean="0"/>
            <a:t>Establecer los criterios de selección.</a:t>
          </a:r>
          <a:endParaRPr lang="es-ES" sz="1800" dirty="0"/>
        </a:p>
      </dgm:t>
    </dgm:pt>
    <dgm:pt modelId="{175A4C50-7753-4BCB-8A56-B4F6A6EC03F4}" type="parTrans" cxnId="{7EF8FDDC-EE19-4172-8F00-FB73B4446EE0}">
      <dgm:prSet/>
      <dgm:spPr/>
      <dgm:t>
        <a:bodyPr/>
        <a:lstStyle/>
        <a:p>
          <a:endParaRPr lang="es-ES"/>
        </a:p>
      </dgm:t>
    </dgm:pt>
    <dgm:pt modelId="{B187888E-814D-4737-97EA-AC46660553EC}" type="sibTrans" cxnId="{7EF8FDDC-EE19-4172-8F00-FB73B4446EE0}">
      <dgm:prSet/>
      <dgm:spPr/>
      <dgm:t>
        <a:bodyPr/>
        <a:lstStyle/>
        <a:p>
          <a:endParaRPr lang="es-ES"/>
        </a:p>
      </dgm:t>
    </dgm:pt>
    <dgm:pt modelId="{ADE475F0-2293-4087-8BCF-A1771A0F164E}">
      <dgm:prSet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s-ES" sz="1800" dirty="0" smtClean="0"/>
            <a:t>Decidir la temática de los proyectos .</a:t>
          </a:r>
          <a:endParaRPr lang="es-ES" sz="1800" dirty="0"/>
        </a:p>
      </dgm:t>
    </dgm:pt>
    <dgm:pt modelId="{35DA126E-7ECC-43E5-B51F-1C7857F1CE39}" type="parTrans" cxnId="{6869ABEF-106A-4C9B-B5BD-5349FF633BAF}">
      <dgm:prSet/>
      <dgm:spPr/>
      <dgm:t>
        <a:bodyPr/>
        <a:lstStyle/>
        <a:p>
          <a:endParaRPr lang="es-ES"/>
        </a:p>
      </dgm:t>
    </dgm:pt>
    <dgm:pt modelId="{D555A5D9-A0AB-4711-A77C-D1B5668053BF}" type="sibTrans" cxnId="{6869ABEF-106A-4C9B-B5BD-5349FF633BAF}">
      <dgm:prSet/>
      <dgm:spPr/>
      <dgm:t>
        <a:bodyPr/>
        <a:lstStyle/>
        <a:p>
          <a:endParaRPr lang="es-ES"/>
        </a:p>
      </dgm:t>
    </dgm:pt>
    <dgm:pt modelId="{091A3F74-B9F4-4B00-9E61-4756E9C9CB97}">
      <dgm:prSet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s-ES" sz="1800" dirty="0" smtClean="0"/>
            <a:t>Organizar las pruebas e inglés </a:t>
          </a:r>
          <a:endParaRPr lang="es-ES" sz="1800" dirty="0"/>
        </a:p>
      </dgm:t>
    </dgm:pt>
    <dgm:pt modelId="{BADBF6E0-6FFB-4581-982A-9C975899CA6B}" type="parTrans" cxnId="{072C60BB-FEED-40E5-BA5D-2113F35A0ACB}">
      <dgm:prSet/>
      <dgm:spPr/>
      <dgm:t>
        <a:bodyPr/>
        <a:lstStyle/>
        <a:p>
          <a:endParaRPr lang="es-ES"/>
        </a:p>
      </dgm:t>
    </dgm:pt>
    <dgm:pt modelId="{A85A46BC-BACD-4701-BDD3-7FFB9D6ABCB2}" type="sibTrans" cxnId="{072C60BB-FEED-40E5-BA5D-2113F35A0ACB}">
      <dgm:prSet/>
      <dgm:spPr/>
      <dgm:t>
        <a:bodyPr/>
        <a:lstStyle/>
        <a:p>
          <a:endParaRPr lang="es-ES"/>
        </a:p>
      </dgm:t>
    </dgm:pt>
    <dgm:pt modelId="{6B9F0E7E-BD33-4C55-86C1-8FE58250B845}">
      <dgm:prSet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s-ES" sz="1800" dirty="0" smtClean="0"/>
            <a:t>Hacer un seguimiento de los resultados.</a:t>
          </a:r>
          <a:endParaRPr lang="es-ES" sz="1800" dirty="0"/>
        </a:p>
      </dgm:t>
    </dgm:pt>
    <dgm:pt modelId="{E29F0435-9EEF-45E4-93DF-E8DD42E15F78}" type="parTrans" cxnId="{4F718285-93AC-483E-BB4E-C70E4CAE461E}">
      <dgm:prSet/>
      <dgm:spPr/>
      <dgm:t>
        <a:bodyPr/>
        <a:lstStyle/>
        <a:p>
          <a:endParaRPr lang="es-ES"/>
        </a:p>
      </dgm:t>
    </dgm:pt>
    <dgm:pt modelId="{3C035FB1-99C2-4EF7-A28E-0D7C99DFE7E1}" type="sibTrans" cxnId="{4F718285-93AC-483E-BB4E-C70E4CAE461E}">
      <dgm:prSet/>
      <dgm:spPr/>
      <dgm:t>
        <a:bodyPr/>
        <a:lstStyle/>
        <a:p>
          <a:endParaRPr lang="es-ES"/>
        </a:p>
      </dgm:t>
    </dgm:pt>
    <dgm:pt modelId="{C56BF53A-3874-4EE1-87C5-605681CEDF6D}">
      <dgm:prSet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s-ES" sz="1800" dirty="0" smtClean="0"/>
            <a:t>Ayudar en las labores de difusión.</a:t>
          </a:r>
          <a:endParaRPr lang="es-ES" sz="1800" dirty="0"/>
        </a:p>
      </dgm:t>
    </dgm:pt>
    <dgm:pt modelId="{D71B246B-FE30-42DE-AAAF-B256728C927D}" type="parTrans" cxnId="{ED9E600C-5129-40B5-8B63-A8F894E63BCD}">
      <dgm:prSet/>
      <dgm:spPr/>
      <dgm:t>
        <a:bodyPr/>
        <a:lstStyle/>
        <a:p>
          <a:endParaRPr lang="es-ES"/>
        </a:p>
      </dgm:t>
    </dgm:pt>
    <dgm:pt modelId="{5290849E-DD75-4452-ADA7-77BA48673575}" type="sibTrans" cxnId="{ED9E600C-5129-40B5-8B63-A8F894E63BCD}">
      <dgm:prSet/>
      <dgm:spPr/>
      <dgm:t>
        <a:bodyPr/>
        <a:lstStyle/>
        <a:p>
          <a:endParaRPr lang="es-ES"/>
        </a:p>
      </dgm:t>
    </dgm:pt>
    <dgm:pt modelId="{DA1F8219-5F78-4013-A5B9-2F308B61FFB9}">
      <dgm:prSet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s-ES" sz="1800" dirty="0" smtClean="0"/>
            <a:t>Decidir sobre la adecuación de fechas, lugares y periodos de la movilidad.</a:t>
          </a:r>
          <a:endParaRPr lang="es-ES" sz="1800" dirty="0"/>
        </a:p>
      </dgm:t>
    </dgm:pt>
    <dgm:pt modelId="{51F4660D-D36E-4556-B518-E7577CBC7058}" type="parTrans" cxnId="{06DCFEEF-B1B7-485B-B8C2-F48F9697511A}">
      <dgm:prSet/>
      <dgm:spPr/>
      <dgm:t>
        <a:bodyPr/>
        <a:lstStyle/>
        <a:p>
          <a:endParaRPr lang="es-ES"/>
        </a:p>
      </dgm:t>
    </dgm:pt>
    <dgm:pt modelId="{71BD839B-00D2-455E-A190-91FEF4C5BEA4}" type="sibTrans" cxnId="{06DCFEEF-B1B7-485B-B8C2-F48F9697511A}">
      <dgm:prSet/>
      <dgm:spPr/>
      <dgm:t>
        <a:bodyPr/>
        <a:lstStyle/>
        <a:p>
          <a:endParaRPr lang="es-ES"/>
        </a:p>
      </dgm:t>
    </dgm:pt>
    <dgm:pt modelId="{9790E353-FCB6-4029-B8FF-034724A69572}">
      <dgm:prSet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s-ES" sz="1800" dirty="0" smtClean="0"/>
            <a:t>Otras: Tiempo que dura la movilidad, </a:t>
          </a:r>
          <a:r>
            <a:rPr lang="es-ES" sz="1800" dirty="0" err="1" smtClean="0"/>
            <a:t>tutorización</a:t>
          </a:r>
          <a:r>
            <a:rPr lang="es-ES" sz="1800" dirty="0" smtClean="0"/>
            <a:t> participantes, seguimiento….</a:t>
          </a:r>
          <a:endParaRPr lang="es-ES" sz="1800" dirty="0"/>
        </a:p>
      </dgm:t>
    </dgm:pt>
    <dgm:pt modelId="{3CA401A6-E3FF-4197-AEA2-C8B4CDC83706}" type="parTrans" cxnId="{9BA91930-47FC-4C34-8CBD-1788BBFB36D4}">
      <dgm:prSet/>
      <dgm:spPr/>
      <dgm:t>
        <a:bodyPr/>
        <a:lstStyle/>
        <a:p>
          <a:endParaRPr lang="es-ES"/>
        </a:p>
      </dgm:t>
    </dgm:pt>
    <dgm:pt modelId="{997FA288-5107-480E-8B49-373F62C4EC03}" type="sibTrans" cxnId="{9BA91930-47FC-4C34-8CBD-1788BBFB36D4}">
      <dgm:prSet/>
      <dgm:spPr/>
      <dgm:t>
        <a:bodyPr/>
        <a:lstStyle/>
        <a:p>
          <a:endParaRPr lang="es-ES"/>
        </a:p>
      </dgm:t>
    </dgm:pt>
    <dgm:pt modelId="{1D9BCF2B-D782-4787-AB49-3CCEC19B7019}" type="pres">
      <dgm:prSet presAssocID="{A4D91754-06D5-4D92-B0AF-F91E87668D7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2EE1E50D-FA95-4BB4-B209-EF2142CCC5FB}" type="pres">
      <dgm:prSet presAssocID="{24447620-6F02-440C-8ECB-DDF876F29A18}" presName="linNode" presStyleCnt="0"/>
      <dgm:spPr/>
      <dgm:t>
        <a:bodyPr/>
        <a:lstStyle/>
        <a:p>
          <a:endParaRPr lang="es-ES"/>
        </a:p>
      </dgm:t>
    </dgm:pt>
    <dgm:pt modelId="{74081EA9-9937-46FA-940B-2B2D02BBF7F3}" type="pres">
      <dgm:prSet presAssocID="{24447620-6F02-440C-8ECB-DDF876F29A18}" presName="parentText" presStyleLbl="node1" presStyleIdx="0" presStyleCnt="1" custLinFactNeighborX="-543" custLinFactNeighborY="416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5A6760B-CB5C-4068-B505-5FCC115ABA44}" type="pres">
      <dgm:prSet presAssocID="{24447620-6F02-440C-8ECB-DDF876F29A18}" presName="descendantText" presStyleLbl="alignAccFollowNode1" presStyleIdx="0" presStyleCnt="1" custScaleY="11618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72C60BB-FEED-40E5-BA5D-2113F35A0ACB}" srcId="{24447620-6F02-440C-8ECB-DDF876F29A18}" destId="{091A3F74-B9F4-4B00-9E61-4756E9C9CB97}" srcOrd="3" destOrd="0" parTransId="{BADBF6E0-6FFB-4581-982A-9C975899CA6B}" sibTransId="{A85A46BC-BACD-4701-BDD3-7FFB9D6ABCB2}"/>
    <dgm:cxn modelId="{ED9E600C-5129-40B5-8B63-A8F894E63BCD}" srcId="{24447620-6F02-440C-8ECB-DDF876F29A18}" destId="{C56BF53A-3874-4EE1-87C5-605681CEDF6D}" srcOrd="5" destOrd="0" parTransId="{D71B246B-FE30-42DE-AAAF-B256728C927D}" sibTransId="{5290849E-DD75-4452-ADA7-77BA48673575}"/>
    <dgm:cxn modelId="{838EBC90-E7A4-4D53-9A94-AA448A7C017E}" type="presOf" srcId="{C94440F3-8486-4D7B-AF26-609E0094DD49}" destId="{95A6760B-CB5C-4068-B505-5FCC115ABA44}" srcOrd="0" destOrd="1" presId="urn:microsoft.com/office/officeart/2005/8/layout/vList5"/>
    <dgm:cxn modelId="{ED994D74-D9B2-43CB-96D3-DC7BCE5E585A}" type="presOf" srcId="{4958F047-2D23-47FB-881F-847F7A922B3D}" destId="{95A6760B-CB5C-4068-B505-5FCC115ABA44}" srcOrd="0" destOrd="0" presId="urn:microsoft.com/office/officeart/2005/8/layout/vList5"/>
    <dgm:cxn modelId="{1C7E58F2-CC5D-49F2-B1CB-3875003D7165}" type="presOf" srcId="{ADE475F0-2293-4087-8BCF-A1771A0F164E}" destId="{95A6760B-CB5C-4068-B505-5FCC115ABA44}" srcOrd="0" destOrd="2" presId="urn:microsoft.com/office/officeart/2005/8/layout/vList5"/>
    <dgm:cxn modelId="{4E358D0E-11DC-486A-A64D-BE4ABAB9B16B}" srcId="{24447620-6F02-440C-8ECB-DDF876F29A18}" destId="{4958F047-2D23-47FB-881F-847F7A922B3D}" srcOrd="0" destOrd="0" parTransId="{9CFCF9CC-8CD9-4C51-9EF7-6EAA0041EA86}" sibTransId="{B9560808-4FDE-450B-BED8-B4A177763693}"/>
    <dgm:cxn modelId="{641C6964-997D-45DC-B609-2FC6D2FC9BBC}" type="presOf" srcId="{C56BF53A-3874-4EE1-87C5-605681CEDF6D}" destId="{95A6760B-CB5C-4068-B505-5FCC115ABA44}" srcOrd="0" destOrd="5" presId="urn:microsoft.com/office/officeart/2005/8/layout/vList5"/>
    <dgm:cxn modelId="{2B534ACA-533E-47F1-A5A6-DA1E6687C461}" type="presOf" srcId="{DA1F8219-5F78-4013-A5B9-2F308B61FFB9}" destId="{95A6760B-CB5C-4068-B505-5FCC115ABA44}" srcOrd="0" destOrd="6" presId="urn:microsoft.com/office/officeart/2005/8/layout/vList5"/>
    <dgm:cxn modelId="{7ACCD667-F221-4F64-A722-C3A0EBCFF936}" type="presOf" srcId="{24447620-6F02-440C-8ECB-DDF876F29A18}" destId="{74081EA9-9937-46FA-940B-2B2D02BBF7F3}" srcOrd="0" destOrd="0" presId="urn:microsoft.com/office/officeart/2005/8/layout/vList5"/>
    <dgm:cxn modelId="{9BA91930-47FC-4C34-8CBD-1788BBFB36D4}" srcId="{24447620-6F02-440C-8ECB-DDF876F29A18}" destId="{9790E353-FCB6-4029-B8FF-034724A69572}" srcOrd="7" destOrd="0" parTransId="{3CA401A6-E3FF-4197-AEA2-C8B4CDC83706}" sibTransId="{997FA288-5107-480E-8B49-373F62C4EC03}"/>
    <dgm:cxn modelId="{6EFCF459-CA84-4509-A1E3-8BE21C3C1234}" type="presOf" srcId="{A4D91754-06D5-4D92-B0AF-F91E87668D72}" destId="{1D9BCF2B-D782-4787-AB49-3CCEC19B7019}" srcOrd="0" destOrd="0" presId="urn:microsoft.com/office/officeart/2005/8/layout/vList5"/>
    <dgm:cxn modelId="{7EF8FDDC-EE19-4172-8F00-FB73B4446EE0}" srcId="{24447620-6F02-440C-8ECB-DDF876F29A18}" destId="{C94440F3-8486-4D7B-AF26-609E0094DD49}" srcOrd="1" destOrd="0" parTransId="{175A4C50-7753-4BCB-8A56-B4F6A6EC03F4}" sibTransId="{B187888E-814D-4737-97EA-AC46660553EC}"/>
    <dgm:cxn modelId="{C663FFEA-8BE4-4931-81C7-09D6A9140F74}" type="presOf" srcId="{6B9F0E7E-BD33-4C55-86C1-8FE58250B845}" destId="{95A6760B-CB5C-4068-B505-5FCC115ABA44}" srcOrd="0" destOrd="4" presId="urn:microsoft.com/office/officeart/2005/8/layout/vList5"/>
    <dgm:cxn modelId="{06DCFEEF-B1B7-485B-B8C2-F48F9697511A}" srcId="{24447620-6F02-440C-8ECB-DDF876F29A18}" destId="{DA1F8219-5F78-4013-A5B9-2F308B61FFB9}" srcOrd="6" destOrd="0" parTransId="{51F4660D-D36E-4556-B518-E7577CBC7058}" sibTransId="{71BD839B-00D2-455E-A190-91FEF4C5BEA4}"/>
    <dgm:cxn modelId="{4F718285-93AC-483E-BB4E-C70E4CAE461E}" srcId="{24447620-6F02-440C-8ECB-DDF876F29A18}" destId="{6B9F0E7E-BD33-4C55-86C1-8FE58250B845}" srcOrd="4" destOrd="0" parTransId="{E29F0435-9EEF-45E4-93DF-E8DD42E15F78}" sibTransId="{3C035FB1-99C2-4EF7-A28E-0D7C99DFE7E1}"/>
    <dgm:cxn modelId="{67780017-086B-4A13-A4DD-508CA473038C}" type="presOf" srcId="{9790E353-FCB6-4029-B8FF-034724A69572}" destId="{95A6760B-CB5C-4068-B505-5FCC115ABA44}" srcOrd="0" destOrd="7" presId="urn:microsoft.com/office/officeart/2005/8/layout/vList5"/>
    <dgm:cxn modelId="{6869ABEF-106A-4C9B-B5BD-5349FF633BAF}" srcId="{24447620-6F02-440C-8ECB-DDF876F29A18}" destId="{ADE475F0-2293-4087-8BCF-A1771A0F164E}" srcOrd="2" destOrd="0" parTransId="{35DA126E-7ECC-43E5-B51F-1C7857F1CE39}" sibTransId="{D555A5D9-A0AB-4711-A77C-D1B5668053BF}"/>
    <dgm:cxn modelId="{3603B4FA-1E6F-4511-BE3A-15725AA77AD2}" srcId="{A4D91754-06D5-4D92-B0AF-F91E87668D72}" destId="{24447620-6F02-440C-8ECB-DDF876F29A18}" srcOrd="0" destOrd="0" parTransId="{262AC82B-481B-41F5-9AD1-5FBD1983AE77}" sibTransId="{C60CD0D4-456F-4DE8-9E4A-60E8AC7AC860}"/>
    <dgm:cxn modelId="{E04B439F-4A1F-4D1E-B4D1-B88DBD7A4CBF}" type="presOf" srcId="{091A3F74-B9F4-4B00-9E61-4756E9C9CB97}" destId="{95A6760B-CB5C-4068-B505-5FCC115ABA44}" srcOrd="0" destOrd="3" presId="urn:microsoft.com/office/officeart/2005/8/layout/vList5"/>
    <dgm:cxn modelId="{961188D7-E18E-45F2-ACD8-3E5002F49248}" type="presParOf" srcId="{1D9BCF2B-D782-4787-AB49-3CCEC19B7019}" destId="{2EE1E50D-FA95-4BB4-B209-EF2142CCC5FB}" srcOrd="0" destOrd="0" presId="urn:microsoft.com/office/officeart/2005/8/layout/vList5"/>
    <dgm:cxn modelId="{32DAC569-E48C-4E9F-9870-647E6A95C0FE}" type="presParOf" srcId="{2EE1E50D-FA95-4BB4-B209-EF2142CCC5FB}" destId="{74081EA9-9937-46FA-940B-2B2D02BBF7F3}" srcOrd="0" destOrd="0" presId="urn:microsoft.com/office/officeart/2005/8/layout/vList5"/>
    <dgm:cxn modelId="{5519723E-389B-4465-86F5-98D8CDA24007}" type="presParOf" srcId="{2EE1E50D-FA95-4BB4-B209-EF2142CCC5FB}" destId="{95A6760B-CB5C-4068-B505-5FCC115ABA4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B5FA1F12-96E5-4C1B-B351-EF162C010FCB}" type="doc">
      <dgm:prSet loTypeId="urn:microsoft.com/office/officeart/2005/8/layout/cycle6" loCatId="cycle" qsTypeId="urn:microsoft.com/office/officeart/2005/8/quickstyle/simple5" qsCatId="simple" csTypeId="urn:microsoft.com/office/officeart/2005/8/colors/colorful1#9" csCatId="colorful" phldr="1"/>
      <dgm:spPr/>
      <dgm:t>
        <a:bodyPr/>
        <a:lstStyle/>
        <a:p>
          <a:endParaRPr lang="es-ES"/>
        </a:p>
      </dgm:t>
    </dgm:pt>
    <dgm:pt modelId="{F782EE87-4FBF-4AC9-A790-EBAC440C09E3}">
      <dgm:prSet phldrT="[Texto]" custT="1"/>
      <dgm:spPr/>
      <dgm:t>
        <a:bodyPr/>
        <a:lstStyle/>
        <a:p>
          <a:r>
            <a:rPr lang="es-ES" sz="1600" dirty="0" smtClean="0"/>
            <a:t>Proyecto K101. “Una escuela conectada a Europa”. Convocatoria 2018</a:t>
          </a:r>
          <a:endParaRPr lang="es-ES" sz="1600" dirty="0"/>
        </a:p>
      </dgm:t>
    </dgm:pt>
    <dgm:pt modelId="{38CBB9A1-9299-4F19-9A9A-B3358AC09394}" type="parTrans" cxnId="{4038D90E-4ED2-499B-A623-0975ADB4D930}">
      <dgm:prSet/>
      <dgm:spPr/>
      <dgm:t>
        <a:bodyPr/>
        <a:lstStyle/>
        <a:p>
          <a:endParaRPr lang="es-ES"/>
        </a:p>
      </dgm:t>
    </dgm:pt>
    <dgm:pt modelId="{0BA84800-93D1-4532-91FD-16FDEBCAC5BB}" type="sibTrans" cxnId="{4038D90E-4ED2-499B-A623-0975ADB4D930}">
      <dgm:prSet/>
      <dgm:spPr/>
      <dgm:t>
        <a:bodyPr/>
        <a:lstStyle/>
        <a:p>
          <a:endParaRPr lang="es-ES"/>
        </a:p>
      </dgm:t>
    </dgm:pt>
    <dgm:pt modelId="{D4B164B9-7295-4B36-8C6C-A1086855F6EC}">
      <dgm:prSet phldrT="[Texto]" custT="1"/>
      <dgm:spPr/>
      <dgm:t>
        <a:bodyPr/>
        <a:lstStyle/>
        <a:p>
          <a:r>
            <a:rPr lang="es-ES" sz="1600" dirty="0" smtClean="0"/>
            <a:t>Proyectos KA102 de movilidad de alumnos desde el curso 2015/16</a:t>
          </a:r>
          <a:endParaRPr lang="es-ES" sz="1600" dirty="0"/>
        </a:p>
      </dgm:t>
    </dgm:pt>
    <dgm:pt modelId="{ECE73800-9156-45A9-B890-82FF2AAB8F7C}" type="parTrans" cxnId="{76C0FFAF-479C-4B36-9BE5-424A45021D05}">
      <dgm:prSet/>
      <dgm:spPr/>
      <dgm:t>
        <a:bodyPr/>
        <a:lstStyle/>
        <a:p>
          <a:endParaRPr lang="es-ES"/>
        </a:p>
      </dgm:t>
    </dgm:pt>
    <dgm:pt modelId="{78A896E3-FE22-4EE4-B7CB-3A3D071BFEC4}" type="sibTrans" cxnId="{76C0FFAF-479C-4B36-9BE5-424A45021D05}">
      <dgm:prSet/>
      <dgm:spPr/>
      <dgm:t>
        <a:bodyPr/>
        <a:lstStyle/>
        <a:p>
          <a:endParaRPr lang="es-ES"/>
        </a:p>
      </dgm:t>
    </dgm:pt>
    <dgm:pt modelId="{B57588BE-9488-4C5A-AE12-ED1F424D4675}">
      <dgm:prSet phldrT="[Texto]" custT="1"/>
      <dgm:spPr/>
      <dgm:t>
        <a:bodyPr/>
        <a:lstStyle/>
        <a:p>
          <a:r>
            <a:rPr lang="es-ES" sz="1600" dirty="0" smtClean="0"/>
            <a:t>Proyecto KA102 Polonia-Noruega de movilidad de profesores de F.P. Convocatoria 2017</a:t>
          </a:r>
          <a:endParaRPr lang="es-ES" sz="1600" dirty="0"/>
        </a:p>
      </dgm:t>
    </dgm:pt>
    <dgm:pt modelId="{7AF3EE51-F6FB-4659-9296-2DDF9F082C06}" type="parTrans" cxnId="{E9E805F3-DE14-4126-B1D1-20FB97DAE82A}">
      <dgm:prSet/>
      <dgm:spPr/>
      <dgm:t>
        <a:bodyPr/>
        <a:lstStyle/>
        <a:p>
          <a:endParaRPr lang="es-ES"/>
        </a:p>
      </dgm:t>
    </dgm:pt>
    <dgm:pt modelId="{BB604A4A-33CC-4220-BFC5-0B4779B224FE}" type="sibTrans" cxnId="{E9E805F3-DE14-4126-B1D1-20FB97DAE82A}">
      <dgm:prSet/>
      <dgm:spPr/>
      <dgm:t>
        <a:bodyPr/>
        <a:lstStyle/>
        <a:p>
          <a:endParaRPr lang="es-ES"/>
        </a:p>
      </dgm:t>
    </dgm:pt>
    <dgm:pt modelId="{8C26CF5A-3876-4586-AA06-5E65827A4E63}">
      <dgm:prSet phldrT="[Texto]" custT="1"/>
      <dgm:spPr/>
      <dgm:t>
        <a:bodyPr/>
        <a:lstStyle/>
        <a:p>
          <a:r>
            <a:rPr lang="es-ES" sz="1600" dirty="0" smtClean="0"/>
            <a:t>Proyecto KA103 de movilidad de alumnos desde el curso 2016/17</a:t>
          </a:r>
          <a:endParaRPr lang="es-ES" sz="1100" dirty="0"/>
        </a:p>
      </dgm:t>
    </dgm:pt>
    <dgm:pt modelId="{B4A5EC8E-11CC-4455-8552-69614E484933}" type="parTrans" cxnId="{E889DF1F-DD09-41E4-99D3-C19BCC186CEE}">
      <dgm:prSet/>
      <dgm:spPr/>
      <dgm:t>
        <a:bodyPr/>
        <a:lstStyle/>
        <a:p>
          <a:endParaRPr lang="es-ES"/>
        </a:p>
      </dgm:t>
    </dgm:pt>
    <dgm:pt modelId="{13E39EF8-8375-48BE-B92E-4EBA512D76AA}" type="sibTrans" cxnId="{E889DF1F-DD09-41E4-99D3-C19BCC186CEE}">
      <dgm:prSet/>
      <dgm:spPr/>
      <dgm:t>
        <a:bodyPr/>
        <a:lstStyle/>
        <a:p>
          <a:endParaRPr lang="es-ES"/>
        </a:p>
      </dgm:t>
    </dgm:pt>
    <dgm:pt modelId="{449823CD-C11E-436E-89CB-418348701BCF}">
      <dgm:prSet phldrT="[Texto]" custT="1"/>
      <dgm:spPr/>
      <dgm:t>
        <a:bodyPr/>
        <a:lstStyle/>
        <a:p>
          <a:r>
            <a:rPr lang="es-ES" sz="1600" dirty="0" smtClean="0"/>
            <a:t>Proyecto KA103 Irlanda. Movilidad de profesores. Convocatoria 2017</a:t>
          </a:r>
          <a:endParaRPr lang="es-ES" sz="1600" dirty="0"/>
        </a:p>
      </dgm:t>
    </dgm:pt>
    <dgm:pt modelId="{ECD4862C-2E10-4FB5-9EA6-C62413493FC4}" type="parTrans" cxnId="{2FC1613A-90FB-4F85-9D1A-4C563857EDBB}">
      <dgm:prSet/>
      <dgm:spPr/>
      <dgm:t>
        <a:bodyPr/>
        <a:lstStyle/>
        <a:p>
          <a:endParaRPr lang="es-ES"/>
        </a:p>
      </dgm:t>
    </dgm:pt>
    <dgm:pt modelId="{E6D78F8D-8376-4109-936E-5A1B0658FF39}" type="sibTrans" cxnId="{2FC1613A-90FB-4F85-9D1A-4C563857EDBB}">
      <dgm:prSet/>
      <dgm:spPr/>
      <dgm:t>
        <a:bodyPr/>
        <a:lstStyle/>
        <a:p>
          <a:endParaRPr lang="es-ES"/>
        </a:p>
      </dgm:t>
    </dgm:pt>
    <dgm:pt modelId="{2130E8DA-FAC2-4ED9-BD39-F8471AD4992D}" type="pres">
      <dgm:prSet presAssocID="{B5FA1F12-96E5-4C1B-B351-EF162C010FCB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6CCC48F7-3E7D-42ED-B6AE-4D6923D70EEB}" type="pres">
      <dgm:prSet presAssocID="{F782EE87-4FBF-4AC9-A790-EBAC440C09E3}" presName="node" presStyleLbl="node1" presStyleIdx="0" presStyleCnt="5" custScaleX="162652" custScaleY="114355" custRadScaleRad="90427" custRadScaleInc="47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83BB9A9-8052-488B-A410-2FD612B97F47}" type="pres">
      <dgm:prSet presAssocID="{F782EE87-4FBF-4AC9-A790-EBAC440C09E3}" presName="spNode" presStyleCnt="0"/>
      <dgm:spPr/>
    </dgm:pt>
    <dgm:pt modelId="{C09D50C3-96BE-4934-A5FA-B89F56137813}" type="pres">
      <dgm:prSet presAssocID="{0BA84800-93D1-4532-91FD-16FDEBCAC5BB}" presName="sibTrans" presStyleLbl="sibTrans1D1" presStyleIdx="0" presStyleCnt="5"/>
      <dgm:spPr/>
      <dgm:t>
        <a:bodyPr/>
        <a:lstStyle/>
        <a:p>
          <a:endParaRPr lang="es-ES"/>
        </a:p>
      </dgm:t>
    </dgm:pt>
    <dgm:pt modelId="{073AA4CE-6048-4147-BD71-1A1AFB17839F}" type="pres">
      <dgm:prSet presAssocID="{D4B164B9-7295-4B36-8C6C-A1086855F6EC}" presName="node" presStyleLbl="node1" presStyleIdx="1" presStyleCnt="5" custScaleX="136486" custScaleY="177994" custRadScaleRad="116762" custRadScaleInc="4601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48E5B6F-D09A-4D23-B7C6-C8B9F78598BF}" type="pres">
      <dgm:prSet presAssocID="{D4B164B9-7295-4B36-8C6C-A1086855F6EC}" presName="spNode" presStyleCnt="0"/>
      <dgm:spPr/>
    </dgm:pt>
    <dgm:pt modelId="{8AEC1ACC-D317-4578-9E70-FEA36486D492}" type="pres">
      <dgm:prSet presAssocID="{78A896E3-FE22-4EE4-B7CB-3A3D071BFEC4}" presName="sibTrans" presStyleLbl="sibTrans1D1" presStyleIdx="1" presStyleCnt="5"/>
      <dgm:spPr/>
      <dgm:t>
        <a:bodyPr/>
        <a:lstStyle/>
        <a:p>
          <a:endParaRPr lang="es-ES"/>
        </a:p>
      </dgm:t>
    </dgm:pt>
    <dgm:pt modelId="{CB02D66D-E250-48C5-9DAA-14D5AA7AB123}" type="pres">
      <dgm:prSet presAssocID="{B57588BE-9488-4C5A-AE12-ED1F424D4675}" presName="node" presStyleLbl="node1" presStyleIdx="2" presStyleCnt="5" custScaleX="179791" custScaleY="114310" custRadScaleRad="110135" custRadScaleInc="-4208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CD4DCD5-B906-4046-A1E7-E69A3F1E9F0B}" type="pres">
      <dgm:prSet presAssocID="{B57588BE-9488-4C5A-AE12-ED1F424D4675}" presName="spNode" presStyleCnt="0"/>
      <dgm:spPr/>
    </dgm:pt>
    <dgm:pt modelId="{588858E4-EF68-49E1-B4C5-18582D530800}" type="pres">
      <dgm:prSet presAssocID="{BB604A4A-33CC-4220-BFC5-0B4779B224FE}" presName="sibTrans" presStyleLbl="sibTrans1D1" presStyleIdx="2" presStyleCnt="5"/>
      <dgm:spPr/>
      <dgm:t>
        <a:bodyPr/>
        <a:lstStyle/>
        <a:p>
          <a:endParaRPr lang="es-ES"/>
        </a:p>
      </dgm:t>
    </dgm:pt>
    <dgm:pt modelId="{6FCD1B15-CED6-4AD7-9AA3-13633631C044}" type="pres">
      <dgm:prSet presAssocID="{8C26CF5A-3876-4586-AA06-5E65827A4E63}" presName="node" presStyleLbl="node1" presStyleIdx="3" presStyleCnt="5" custScaleX="145370" custScaleY="148003" custRadScaleRad="108648" custRadScaleInc="4564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EF2BD25-4208-4680-BCAC-F054D95722D7}" type="pres">
      <dgm:prSet presAssocID="{8C26CF5A-3876-4586-AA06-5E65827A4E63}" presName="spNode" presStyleCnt="0"/>
      <dgm:spPr/>
    </dgm:pt>
    <dgm:pt modelId="{9E9156F0-3D8E-4D7A-A55D-BCC682AA9E5C}" type="pres">
      <dgm:prSet presAssocID="{13E39EF8-8375-48BE-B92E-4EBA512D76AA}" presName="sibTrans" presStyleLbl="sibTrans1D1" presStyleIdx="3" presStyleCnt="5"/>
      <dgm:spPr/>
      <dgm:t>
        <a:bodyPr/>
        <a:lstStyle/>
        <a:p>
          <a:endParaRPr lang="es-ES"/>
        </a:p>
      </dgm:t>
    </dgm:pt>
    <dgm:pt modelId="{F4FA332D-A3F8-4A8B-A5F2-09658E50C7BD}" type="pres">
      <dgm:prSet presAssocID="{449823CD-C11E-436E-89CB-418348701BCF}" presName="node" presStyleLbl="node1" presStyleIdx="4" presStyleCnt="5" custScaleX="133899" custScaleY="196095" custRadScaleRad="113448" custRadScaleInc="-3971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99DD537-608E-4BD8-92DD-EB5B14CFE873}" type="pres">
      <dgm:prSet presAssocID="{449823CD-C11E-436E-89CB-418348701BCF}" presName="spNode" presStyleCnt="0"/>
      <dgm:spPr/>
    </dgm:pt>
    <dgm:pt modelId="{20B2849D-1FC8-4BF6-9330-58BE855DD703}" type="pres">
      <dgm:prSet presAssocID="{E6D78F8D-8376-4109-936E-5A1B0658FF39}" presName="sibTrans" presStyleLbl="sibTrans1D1" presStyleIdx="4" presStyleCnt="5"/>
      <dgm:spPr/>
      <dgm:t>
        <a:bodyPr/>
        <a:lstStyle/>
        <a:p>
          <a:endParaRPr lang="es-ES"/>
        </a:p>
      </dgm:t>
    </dgm:pt>
  </dgm:ptLst>
  <dgm:cxnLst>
    <dgm:cxn modelId="{2FC1613A-90FB-4F85-9D1A-4C563857EDBB}" srcId="{B5FA1F12-96E5-4C1B-B351-EF162C010FCB}" destId="{449823CD-C11E-436E-89CB-418348701BCF}" srcOrd="4" destOrd="0" parTransId="{ECD4862C-2E10-4FB5-9EA6-C62413493FC4}" sibTransId="{E6D78F8D-8376-4109-936E-5A1B0658FF39}"/>
    <dgm:cxn modelId="{F40C7227-61E4-4419-8A53-DB7FB8DBB549}" type="presOf" srcId="{B57588BE-9488-4C5A-AE12-ED1F424D4675}" destId="{CB02D66D-E250-48C5-9DAA-14D5AA7AB123}" srcOrd="0" destOrd="0" presId="urn:microsoft.com/office/officeart/2005/8/layout/cycle6"/>
    <dgm:cxn modelId="{D08C5124-5D1E-4E24-ACDA-239D9F47A1B8}" type="presOf" srcId="{B5FA1F12-96E5-4C1B-B351-EF162C010FCB}" destId="{2130E8DA-FAC2-4ED9-BD39-F8471AD4992D}" srcOrd="0" destOrd="0" presId="urn:microsoft.com/office/officeart/2005/8/layout/cycle6"/>
    <dgm:cxn modelId="{9536602D-D96F-4A05-BBC9-9C2AB35749EE}" type="presOf" srcId="{F782EE87-4FBF-4AC9-A790-EBAC440C09E3}" destId="{6CCC48F7-3E7D-42ED-B6AE-4D6923D70EEB}" srcOrd="0" destOrd="0" presId="urn:microsoft.com/office/officeart/2005/8/layout/cycle6"/>
    <dgm:cxn modelId="{A56F9C60-4F30-424B-BD7C-7D114C3D26EE}" type="presOf" srcId="{D4B164B9-7295-4B36-8C6C-A1086855F6EC}" destId="{073AA4CE-6048-4147-BD71-1A1AFB17839F}" srcOrd="0" destOrd="0" presId="urn:microsoft.com/office/officeart/2005/8/layout/cycle6"/>
    <dgm:cxn modelId="{BCA77CE8-ADC9-4EB0-8506-95196F69D98B}" type="presOf" srcId="{E6D78F8D-8376-4109-936E-5A1B0658FF39}" destId="{20B2849D-1FC8-4BF6-9330-58BE855DD703}" srcOrd="0" destOrd="0" presId="urn:microsoft.com/office/officeart/2005/8/layout/cycle6"/>
    <dgm:cxn modelId="{4CD13FA0-1A51-4496-821C-F0A7D78802B8}" type="presOf" srcId="{78A896E3-FE22-4EE4-B7CB-3A3D071BFEC4}" destId="{8AEC1ACC-D317-4578-9E70-FEA36486D492}" srcOrd="0" destOrd="0" presId="urn:microsoft.com/office/officeart/2005/8/layout/cycle6"/>
    <dgm:cxn modelId="{7C1769BE-F235-403C-862F-9A03FB8FFC42}" type="presOf" srcId="{449823CD-C11E-436E-89CB-418348701BCF}" destId="{F4FA332D-A3F8-4A8B-A5F2-09658E50C7BD}" srcOrd="0" destOrd="0" presId="urn:microsoft.com/office/officeart/2005/8/layout/cycle6"/>
    <dgm:cxn modelId="{560EE278-81F1-4930-B1BC-72C26AD6DF66}" type="presOf" srcId="{13E39EF8-8375-48BE-B92E-4EBA512D76AA}" destId="{9E9156F0-3D8E-4D7A-A55D-BCC682AA9E5C}" srcOrd="0" destOrd="0" presId="urn:microsoft.com/office/officeart/2005/8/layout/cycle6"/>
    <dgm:cxn modelId="{199FF46E-48D0-4328-9E41-8752E7087B03}" type="presOf" srcId="{0BA84800-93D1-4532-91FD-16FDEBCAC5BB}" destId="{C09D50C3-96BE-4934-A5FA-B89F56137813}" srcOrd="0" destOrd="0" presId="urn:microsoft.com/office/officeart/2005/8/layout/cycle6"/>
    <dgm:cxn modelId="{76C0FFAF-479C-4B36-9BE5-424A45021D05}" srcId="{B5FA1F12-96E5-4C1B-B351-EF162C010FCB}" destId="{D4B164B9-7295-4B36-8C6C-A1086855F6EC}" srcOrd="1" destOrd="0" parTransId="{ECE73800-9156-45A9-B890-82FF2AAB8F7C}" sibTransId="{78A896E3-FE22-4EE4-B7CB-3A3D071BFEC4}"/>
    <dgm:cxn modelId="{E889DF1F-DD09-41E4-99D3-C19BCC186CEE}" srcId="{B5FA1F12-96E5-4C1B-B351-EF162C010FCB}" destId="{8C26CF5A-3876-4586-AA06-5E65827A4E63}" srcOrd="3" destOrd="0" parTransId="{B4A5EC8E-11CC-4455-8552-69614E484933}" sibTransId="{13E39EF8-8375-48BE-B92E-4EBA512D76AA}"/>
    <dgm:cxn modelId="{4038D90E-4ED2-499B-A623-0975ADB4D930}" srcId="{B5FA1F12-96E5-4C1B-B351-EF162C010FCB}" destId="{F782EE87-4FBF-4AC9-A790-EBAC440C09E3}" srcOrd="0" destOrd="0" parTransId="{38CBB9A1-9299-4F19-9A9A-B3358AC09394}" sibTransId="{0BA84800-93D1-4532-91FD-16FDEBCAC5BB}"/>
    <dgm:cxn modelId="{45EE115F-C689-4B74-ADCD-98FB33635566}" type="presOf" srcId="{8C26CF5A-3876-4586-AA06-5E65827A4E63}" destId="{6FCD1B15-CED6-4AD7-9AA3-13633631C044}" srcOrd="0" destOrd="0" presId="urn:microsoft.com/office/officeart/2005/8/layout/cycle6"/>
    <dgm:cxn modelId="{E9E805F3-DE14-4126-B1D1-20FB97DAE82A}" srcId="{B5FA1F12-96E5-4C1B-B351-EF162C010FCB}" destId="{B57588BE-9488-4C5A-AE12-ED1F424D4675}" srcOrd="2" destOrd="0" parTransId="{7AF3EE51-F6FB-4659-9296-2DDF9F082C06}" sibTransId="{BB604A4A-33CC-4220-BFC5-0B4779B224FE}"/>
    <dgm:cxn modelId="{CB2B6B71-1AD8-4540-9CCE-BA01F8AE26DF}" type="presOf" srcId="{BB604A4A-33CC-4220-BFC5-0B4779B224FE}" destId="{588858E4-EF68-49E1-B4C5-18582D530800}" srcOrd="0" destOrd="0" presId="urn:microsoft.com/office/officeart/2005/8/layout/cycle6"/>
    <dgm:cxn modelId="{93AC6CD2-F69D-4AF2-B106-552525DA4DF3}" type="presParOf" srcId="{2130E8DA-FAC2-4ED9-BD39-F8471AD4992D}" destId="{6CCC48F7-3E7D-42ED-B6AE-4D6923D70EEB}" srcOrd="0" destOrd="0" presId="urn:microsoft.com/office/officeart/2005/8/layout/cycle6"/>
    <dgm:cxn modelId="{8EDFF43A-6091-41D6-A3D4-406F64E6FCC2}" type="presParOf" srcId="{2130E8DA-FAC2-4ED9-BD39-F8471AD4992D}" destId="{983BB9A9-8052-488B-A410-2FD612B97F47}" srcOrd="1" destOrd="0" presId="urn:microsoft.com/office/officeart/2005/8/layout/cycle6"/>
    <dgm:cxn modelId="{545DF546-0A1A-4039-B57C-5BED4DB8931B}" type="presParOf" srcId="{2130E8DA-FAC2-4ED9-BD39-F8471AD4992D}" destId="{C09D50C3-96BE-4934-A5FA-B89F56137813}" srcOrd="2" destOrd="0" presId="urn:microsoft.com/office/officeart/2005/8/layout/cycle6"/>
    <dgm:cxn modelId="{56F4016F-0BE7-4BC9-93A2-C247B1BAC55D}" type="presParOf" srcId="{2130E8DA-FAC2-4ED9-BD39-F8471AD4992D}" destId="{073AA4CE-6048-4147-BD71-1A1AFB17839F}" srcOrd="3" destOrd="0" presId="urn:microsoft.com/office/officeart/2005/8/layout/cycle6"/>
    <dgm:cxn modelId="{375BEEE7-A1C8-47B8-8D6F-EA58644A01AA}" type="presParOf" srcId="{2130E8DA-FAC2-4ED9-BD39-F8471AD4992D}" destId="{248E5B6F-D09A-4D23-B7C6-C8B9F78598BF}" srcOrd="4" destOrd="0" presId="urn:microsoft.com/office/officeart/2005/8/layout/cycle6"/>
    <dgm:cxn modelId="{6F7FBE7A-0237-4F24-A996-90F52BCD0CD9}" type="presParOf" srcId="{2130E8DA-FAC2-4ED9-BD39-F8471AD4992D}" destId="{8AEC1ACC-D317-4578-9E70-FEA36486D492}" srcOrd="5" destOrd="0" presId="urn:microsoft.com/office/officeart/2005/8/layout/cycle6"/>
    <dgm:cxn modelId="{7130C00A-E8B4-4D2A-A432-71BFF17F1D20}" type="presParOf" srcId="{2130E8DA-FAC2-4ED9-BD39-F8471AD4992D}" destId="{CB02D66D-E250-48C5-9DAA-14D5AA7AB123}" srcOrd="6" destOrd="0" presId="urn:microsoft.com/office/officeart/2005/8/layout/cycle6"/>
    <dgm:cxn modelId="{5392583E-3E84-4193-A662-0A32AE1E26AD}" type="presParOf" srcId="{2130E8DA-FAC2-4ED9-BD39-F8471AD4992D}" destId="{7CD4DCD5-B906-4046-A1E7-E69A3F1E9F0B}" srcOrd="7" destOrd="0" presId="urn:microsoft.com/office/officeart/2005/8/layout/cycle6"/>
    <dgm:cxn modelId="{C5896159-3030-4454-BB22-66475B52FCF0}" type="presParOf" srcId="{2130E8DA-FAC2-4ED9-BD39-F8471AD4992D}" destId="{588858E4-EF68-49E1-B4C5-18582D530800}" srcOrd="8" destOrd="0" presId="urn:microsoft.com/office/officeart/2005/8/layout/cycle6"/>
    <dgm:cxn modelId="{429DECB6-CE8A-4E0F-BC3D-2EF2ED8FA2BA}" type="presParOf" srcId="{2130E8DA-FAC2-4ED9-BD39-F8471AD4992D}" destId="{6FCD1B15-CED6-4AD7-9AA3-13633631C044}" srcOrd="9" destOrd="0" presId="urn:microsoft.com/office/officeart/2005/8/layout/cycle6"/>
    <dgm:cxn modelId="{7A11E1ED-AD4A-4861-9232-B5C711223F93}" type="presParOf" srcId="{2130E8DA-FAC2-4ED9-BD39-F8471AD4992D}" destId="{1EF2BD25-4208-4680-BCAC-F054D95722D7}" srcOrd="10" destOrd="0" presId="urn:microsoft.com/office/officeart/2005/8/layout/cycle6"/>
    <dgm:cxn modelId="{6EB3A25A-7C4D-4A18-8A15-DE3C7047A951}" type="presParOf" srcId="{2130E8DA-FAC2-4ED9-BD39-F8471AD4992D}" destId="{9E9156F0-3D8E-4D7A-A55D-BCC682AA9E5C}" srcOrd="11" destOrd="0" presId="urn:microsoft.com/office/officeart/2005/8/layout/cycle6"/>
    <dgm:cxn modelId="{24C6AD47-410E-441B-943D-380F84DA4BE5}" type="presParOf" srcId="{2130E8DA-FAC2-4ED9-BD39-F8471AD4992D}" destId="{F4FA332D-A3F8-4A8B-A5F2-09658E50C7BD}" srcOrd="12" destOrd="0" presId="urn:microsoft.com/office/officeart/2005/8/layout/cycle6"/>
    <dgm:cxn modelId="{85E8C0A1-34BA-4CD3-ACB7-768FA022A0C3}" type="presParOf" srcId="{2130E8DA-FAC2-4ED9-BD39-F8471AD4992D}" destId="{799DD537-608E-4BD8-92DD-EB5B14CFE873}" srcOrd="13" destOrd="0" presId="urn:microsoft.com/office/officeart/2005/8/layout/cycle6"/>
    <dgm:cxn modelId="{5104FC80-6E67-4CB5-9AC1-5BEDE0D65A29}" type="presParOf" srcId="{2130E8DA-FAC2-4ED9-BD39-F8471AD4992D}" destId="{20B2849D-1FC8-4BF6-9330-58BE855DD703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3FB75EF3-0423-417E-9C20-BD5D11680EAA}" type="doc">
      <dgm:prSet loTypeId="urn:microsoft.com/office/officeart/2005/8/layout/chevron2" loCatId="list" qsTypeId="urn:microsoft.com/office/officeart/2005/8/quickstyle/simple1" qsCatId="simple" csTypeId="urn:microsoft.com/office/officeart/2005/8/colors/colorful1#10" csCatId="colorful" phldr="1"/>
      <dgm:spPr/>
      <dgm:t>
        <a:bodyPr/>
        <a:lstStyle/>
        <a:p>
          <a:endParaRPr lang="es-ES"/>
        </a:p>
      </dgm:t>
    </dgm:pt>
    <dgm:pt modelId="{965078A7-8F0C-4688-BB9F-6FF2C3F1D947}">
      <dgm:prSet phldrT="[Texto]" custT="1"/>
      <dgm:spPr>
        <a:solidFill>
          <a:srgbClr val="FF0000"/>
        </a:solidFill>
        <a:ln>
          <a:solidFill>
            <a:srgbClr val="FF0000"/>
          </a:solidFill>
        </a:ln>
      </dgm:spPr>
      <dgm:t>
        <a:bodyPr/>
        <a:lstStyle/>
        <a:p>
          <a:r>
            <a:rPr lang="es-ES" sz="2800" dirty="0" smtClean="0"/>
            <a:t>KA101</a:t>
          </a:r>
          <a:endParaRPr lang="es-ES" sz="2800" dirty="0"/>
        </a:p>
      </dgm:t>
    </dgm:pt>
    <dgm:pt modelId="{2767EC45-C3D1-4C01-8233-59EBB5B9A630}" type="parTrans" cxnId="{1C227C5B-F456-4A87-A7BA-0E0F4837F654}">
      <dgm:prSet/>
      <dgm:spPr/>
      <dgm:t>
        <a:bodyPr/>
        <a:lstStyle/>
        <a:p>
          <a:endParaRPr lang="es-ES"/>
        </a:p>
      </dgm:t>
    </dgm:pt>
    <dgm:pt modelId="{4F098A08-BE01-4D57-9673-AA6A0372474D}" type="sibTrans" cxnId="{1C227C5B-F456-4A87-A7BA-0E0F4837F654}">
      <dgm:prSet/>
      <dgm:spPr/>
      <dgm:t>
        <a:bodyPr/>
        <a:lstStyle/>
        <a:p>
          <a:endParaRPr lang="es-ES"/>
        </a:p>
      </dgm:t>
    </dgm:pt>
    <dgm:pt modelId="{BB41BF6F-8067-4F3A-8038-0EADD97A8569}">
      <dgm:prSet phldrT="[Texto]" custT="1"/>
      <dgm:spPr>
        <a:ln>
          <a:solidFill>
            <a:srgbClr val="FF0000"/>
          </a:solidFill>
        </a:ln>
      </dgm:spPr>
      <dgm:t>
        <a:bodyPr/>
        <a:lstStyle/>
        <a:p>
          <a:r>
            <a:rPr lang="es-ES" sz="1800" dirty="0" smtClean="0"/>
            <a:t>Solicitar proyecto KA101 de movilidad escolar. (Asunto: abandono escolar)</a:t>
          </a:r>
          <a:endParaRPr lang="es-ES" sz="1800" dirty="0"/>
        </a:p>
      </dgm:t>
    </dgm:pt>
    <dgm:pt modelId="{FA789621-EFAD-49B4-834E-1933BB31B632}" type="parTrans" cxnId="{50FFD86F-57E1-4903-9C9E-13A331794FFC}">
      <dgm:prSet/>
      <dgm:spPr/>
      <dgm:t>
        <a:bodyPr/>
        <a:lstStyle/>
        <a:p>
          <a:endParaRPr lang="es-ES"/>
        </a:p>
      </dgm:t>
    </dgm:pt>
    <dgm:pt modelId="{88B4C364-2916-4A2F-85DE-66D08C2E4890}" type="sibTrans" cxnId="{50FFD86F-57E1-4903-9C9E-13A331794FFC}">
      <dgm:prSet/>
      <dgm:spPr/>
      <dgm:t>
        <a:bodyPr/>
        <a:lstStyle/>
        <a:p>
          <a:endParaRPr lang="es-ES"/>
        </a:p>
      </dgm:t>
    </dgm:pt>
    <dgm:pt modelId="{20624C0B-4203-4691-BEF5-8587CD41492F}">
      <dgm:prSet phldrT="[Texto]" custT="1"/>
      <dgm:spPr>
        <a:ln>
          <a:solidFill>
            <a:srgbClr val="FF0000"/>
          </a:solidFill>
        </a:ln>
      </dgm:spPr>
      <dgm:t>
        <a:bodyPr/>
        <a:lstStyle/>
        <a:p>
          <a:r>
            <a:rPr lang="es-ES" sz="1800" dirty="0" smtClean="0"/>
            <a:t>Transformar proyectos E-</a:t>
          </a:r>
          <a:r>
            <a:rPr lang="es-ES" sz="1800" dirty="0" err="1" smtClean="0"/>
            <a:t>twinning</a:t>
          </a:r>
          <a:r>
            <a:rPr lang="es-ES" sz="1800" dirty="0" smtClean="0"/>
            <a:t> en proyectos KA2</a:t>
          </a:r>
          <a:endParaRPr lang="es-ES" sz="1800" dirty="0"/>
        </a:p>
      </dgm:t>
    </dgm:pt>
    <dgm:pt modelId="{51C0D301-25B1-42A0-8FA8-B672223A4E98}" type="parTrans" cxnId="{114022FB-A541-445B-AAAC-F770DC2DC292}">
      <dgm:prSet/>
      <dgm:spPr/>
      <dgm:t>
        <a:bodyPr/>
        <a:lstStyle/>
        <a:p>
          <a:endParaRPr lang="es-ES"/>
        </a:p>
      </dgm:t>
    </dgm:pt>
    <dgm:pt modelId="{E99F2D7A-08E8-4FE9-BEEB-06587AAA6ECA}" type="sibTrans" cxnId="{114022FB-A541-445B-AAAC-F770DC2DC292}">
      <dgm:prSet/>
      <dgm:spPr/>
      <dgm:t>
        <a:bodyPr/>
        <a:lstStyle/>
        <a:p>
          <a:endParaRPr lang="es-ES"/>
        </a:p>
      </dgm:t>
    </dgm:pt>
    <dgm:pt modelId="{148F8814-45B4-4843-ADA5-57E19543B444}" type="pres">
      <dgm:prSet presAssocID="{3FB75EF3-0423-417E-9C20-BD5D11680EA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38D75505-6BDA-467D-B9AF-4704F02DCE4B}" type="pres">
      <dgm:prSet presAssocID="{965078A7-8F0C-4688-BB9F-6FF2C3F1D947}" presName="composite" presStyleCnt="0"/>
      <dgm:spPr/>
      <dgm:t>
        <a:bodyPr/>
        <a:lstStyle/>
        <a:p>
          <a:endParaRPr lang="es-ES"/>
        </a:p>
      </dgm:t>
    </dgm:pt>
    <dgm:pt modelId="{2B3A40A5-D0CA-44D2-BE25-68FB8DE404B7}" type="pres">
      <dgm:prSet presAssocID="{965078A7-8F0C-4688-BB9F-6FF2C3F1D947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16D378B-5135-4921-B1DD-B5A3CD45F719}" type="pres">
      <dgm:prSet presAssocID="{965078A7-8F0C-4688-BB9F-6FF2C3F1D947}" presName="descendantText" presStyleLbl="alignAcc1" presStyleIdx="0" presStyleCnt="1" custLinFactNeighborX="354" custLinFactNeighborY="1036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A8067A68-9727-46BB-86DB-2D9F897C7AB4}" type="presOf" srcId="{3FB75EF3-0423-417E-9C20-BD5D11680EAA}" destId="{148F8814-45B4-4843-ADA5-57E19543B444}" srcOrd="0" destOrd="0" presId="urn:microsoft.com/office/officeart/2005/8/layout/chevron2"/>
    <dgm:cxn modelId="{3257FFBE-75E9-47BA-9B23-D654879B372C}" type="presOf" srcId="{965078A7-8F0C-4688-BB9F-6FF2C3F1D947}" destId="{2B3A40A5-D0CA-44D2-BE25-68FB8DE404B7}" srcOrd="0" destOrd="0" presId="urn:microsoft.com/office/officeart/2005/8/layout/chevron2"/>
    <dgm:cxn modelId="{1C227C5B-F456-4A87-A7BA-0E0F4837F654}" srcId="{3FB75EF3-0423-417E-9C20-BD5D11680EAA}" destId="{965078A7-8F0C-4688-BB9F-6FF2C3F1D947}" srcOrd="0" destOrd="0" parTransId="{2767EC45-C3D1-4C01-8233-59EBB5B9A630}" sibTransId="{4F098A08-BE01-4D57-9673-AA6A0372474D}"/>
    <dgm:cxn modelId="{114022FB-A541-445B-AAAC-F770DC2DC292}" srcId="{965078A7-8F0C-4688-BB9F-6FF2C3F1D947}" destId="{20624C0B-4203-4691-BEF5-8587CD41492F}" srcOrd="1" destOrd="0" parTransId="{51C0D301-25B1-42A0-8FA8-B672223A4E98}" sibTransId="{E99F2D7A-08E8-4FE9-BEEB-06587AAA6ECA}"/>
    <dgm:cxn modelId="{D9419DF8-E9D4-4F53-900D-FF51E97093C6}" type="presOf" srcId="{20624C0B-4203-4691-BEF5-8587CD41492F}" destId="{516D378B-5135-4921-B1DD-B5A3CD45F719}" srcOrd="0" destOrd="1" presId="urn:microsoft.com/office/officeart/2005/8/layout/chevron2"/>
    <dgm:cxn modelId="{50FFD86F-57E1-4903-9C9E-13A331794FFC}" srcId="{965078A7-8F0C-4688-BB9F-6FF2C3F1D947}" destId="{BB41BF6F-8067-4F3A-8038-0EADD97A8569}" srcOrd="0" destOrd="0" parTransId="{FA789621-EFAD-49B4-834E-1933BB31B632}" sibTransId="{88B4C364-2916-4A2F-85DE-66D08C2E4890}"/>
    <dgm:cxn modelId="{CEDD052A-141D-4D2C-8FA5-F0C40F4B93D9}" type="presOf" srcId="{BB41BF6F-8067-4F3A-8038-0EADD97A8569}" destId="{516D378B-5135-4921-B1DD-B5A3CD45F719}" srcOrd="0" destOrd="0" presId="urn:microsoft.com/office/officeart/2005/8/layout/chevron2"/>
    <dgm:cxn modelId="{F588DA5A-41C1-40DA-BE8C-E04DDFB2F9EE}" type="presParOf" srcId="{148F8814-45B4-4843-ADA5-57E19543B444}" destId="{38D75505-6BDA-467D-B9AF-4704F02DCE4B}" srcOrd="0" destOrd="0" presId="urn:microsoft.com/office/officeart/2005/8/layout/chevron2"/>
    <dgm:cxn modelId="{AC82DEE6-1960-4B5A-A96F-89F62BA3DD52}" type="presParOf" srcId="{38D75505-6BDA-467D-B9AF-4704F02DCE4B}" destId="{2B3A40A5-D0CA-44D2-BE25-68FB8DE404B7}" srcOrd="0" destOrd="0" presId="urn:microsoft.com/office/officeart/2005/8/layout/chevron2"/>
    <dgm:cxn modelId="{7A287A89-4DF3-4E64-B9B2-9C2AD9C99711}" type="presParOf" srcId="{38D75505-6BDA-467D-B9AF-4704F02DCE4B}" destId="{516D378B-5135-4921-B1DD-B5A3CD45F719}" srcOrd="1" destOrd="0" presId="urn:microsoft.com/office/officeart/2005/8/layout/chevron2"/>
  </dgm:cxnLst>
  <dgm:bg/>
  <dgm:whole>
    <a:ln>
      <a:solidFill>
        <a:srgbClr val="FF0000"/>
      </a:solidFill>
    </a:ln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3FB75EF3-0423-417E-9C20-BD5D11680EAA}" type="doc">
      <dgm:prSet loTypeId="urn:microsoft.com/office/officeart/2005/8/layout/chevron2" loCatId="list" qsTypeId="urn:microsoft.com/office/officeart/2005/8/quickstyle/simple1" qsCatId="simple" csTypeId="urn:microsoft.com/office/officeart/2005/8/colors/colorful1#11" csCatId="colorful" phldr="1"/>
      <dgm:spPr/>
      <dgm:t>
        <a:bodyPr/>
        <a:lstStyle/>
        <a:p>
          <a:endParaRPr lang="es-ES"/>
        </a:p>
      </dgm:t>
    </dgm:pt>
    <dgm:pt modelId="{303D853C-3B2C-4001-88FE-8941F632C658}">
      <dgm:prSet phldrT="[Texto]"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rgbClr val="00B050"/>
        </a:solidFill>
        <a:ln>
          <a:solidFill>
            <a:srgbClr val="00B050"/>
          </a:solidFill>
        </a:ln>
      </dgm:spPr>
      <dgm:t>
        <a:bodyPr/>
        <a:lstStyle/>
        <a:p>
          <a:r>
            <a:rPr lang="es-ES" sz="2800" dirty="0" smtClean="0"/>
            <a:t>KA102</a:t>
          </a:r>
          <a:endParaRPr lang="es-ES" sz="2800" dirty="0"/>
        </a:p>
      </dgm:t>
    </dgm:pt>
    <dgm:pt modelId="{D82FC245-C329-4A11-86FF-0B05D238517D}" type="parTrans" cxnId="{30CF91F1-4938-4D31-99A4-592E7B5E96C1}">
      <dgm:prSet/>
      <dgm:spPr/>
      <dgm:t>
        <a:bodyPr/>
        <a:lstStyle/>
        <a:p>
          <a:endParaRPr lang="es-ES"/>
        </a:p>
      </dgm:t>
    </dgm:pt>
    <dgm:pt modelId="{D68D0458-F9BE-42E8-8312-3D94CF2E083E}" type="sibTrans" cxnId="{30CF91F1-4938-4D31-99A4-592E7B5E96C1}">
      <dgm:prSet/>
      <dgm:spPr/>
      <dgm:t>
        <a:bodyPr/>
        <a:lstStyle/>
        <a:p>
          <a:endParaRPr lang="es-ES"/>
        </a:p>
      </dgm:t>
    </dgm:pt>
    <dgm:pt modelId="{A6057A28-E45A-4492-8245-6988033BFDFE}">
      <dgm:prSet phldrT="[Texto]" custT="1"/>
      <dgm:spPr>
        <a:ln>
          <a:solidFill>
            <a:srgbClr val="00B050"/>
          </a:solidFill>
        </a:ln>
      </dgm:spPr>
      <dgm:t>
        <a:bodyPr/>
        <a:lstStyle/>
        <a:p>
          <a:r>
            <a:rPr lang="es-ES" sz="1800" dirty="0" smtClean="0"/>
            <a:t>Clases de inglés al alumnado de FP en horario de tarde (APTIS)</a:t>
          </a:r>
          <a:endParaRPr lang="es-ES" sz="1800" dirty="0"/>
        </a:p>
      </dgm:t>
    </dgm:pt>
    <dgm:pt modelId="{467C9A93-F3F0-4C7A-A78A-4A87C98162BA}" type="parTrans" cxnId="{0BAC0C40-B0BA-49D9-8A13-A5ECC8619208}">
      <dgm:prSet/>
      <dgm:spPr/>
      <dgm:t>
        <a:bodyPr/>
        <a:lstStyle/>
        <a:p>
          <a:endParaRPr lang="es-ES"/>
        </a:p>
      </dgm:t>
    </dgm:pt>
    <dgm:pt modelId="{84C8CE70-AEE0-4499-AFB7-04C7477858F1}" type="sibTrans" cxnId="{0BAC0C40-B0BA-49D9-8A13-A5ECC8619208}">
      <dgm:prSet/>
      <dgm:spPr/>
      <dgm:t>
        <a:bodyPr/>
        <a:lstStyle/>
        <a:p>
          <a:endParaRPr lang="es-ES"/>
        </a:p>
      </dgm:t>
    </dgm:pt>
    <dgm:pt modelId="{2809C853-337C-48D5-9882-7035FDFA0CBC}">
      <dgm:prSet phldrT="[Texto]" custT="1"/>
      <dgm:spPr>
        <a:ln>
          <a:solidFill>
            <a:srgbClr val="00B050"/>
          </a:solidFill>
        </a:ln>
      </dgm:spPr>
      <dgm:t>
        <a:bodyPr/>
        <a:lstStyle/>
        <a:p>
          <a:r>
            <a:rPr lang="es-ES" sz="1800" dirty="0" smtClean="0"/>
            <a:t>Solicitar la carta de movilidad Erasmus + de F.P.</a:t>
          </a:r>
          <a:endParaRPr lang="es-ES" sz="1800" dirty="0"/>
        </a:p>
      </dgm:t>
    </dgm:pt>
    <dgm:pt modelId="{089E486E-136F-442C-99B1-EC3E52C37B37}" type="sibTrans" cxnId="{A43A055B-7951-4354-BDF5-4AB1184D09F2}">
      <dgm:prSet/>
      <dgm:spPr/>
      <dgm:t>
        <a:bodyPr/>
        <a:lstStyle/>
        <a:p>
          <a:endParaRPr lang="es-ES"/>
        </a:p>
      </dgm:t>
    </dgm:pt>
    <dgm:pt modelId="{EA4771C3-8B39-40C7-B94C-67ED972D0012}" type="parTrans" cxnId="{A43A055B-7951-4354-BDF5-4AB1184D09F2}">
      <dgm:prSet/>
      <dgm:spPr/>
      <dgm:t>
        <a:bodyPr/>
        <a:lstStyle/>
        <a:p>
          <a:endParaRPr lang="es-ES"/>
        </a:p>
      </dgm:t>
    </dgm:pt>
    <dgm:pt modelId="{2A1AD550-2534-46CC-80B3-56EDB1A9B56F}">
      <dgm:prSet phldrT="[Texto]" custT="1"/>
      <dgm:spPr>
        <a:ln>
          <a:solidFill>
            <a:srgbClr val="00B050"/>
          </a:solidFill>
        </a:ln>
      </dgm:spPr>
      <dgm:t>
        <a:bodyPr/>
        <a:lstStyle/>
        <a:p>
          <a:r>
            <a:rPr lang="es-ES" sz="1800" dirty="0" smtClean="0"/>
            <a:t>Charlas al alumnado de F.P sobre oportunidades formativas y laborales en la U.E</a:t>
          </a:r>
          <a:endParaRPr lang="es-ES" sz="1800" dirty="0"/>
        </a:p>
      </dgm:t>
    </dgm:pt>
    <dgm:pt modelId="{20F18E2A-3AF4-405A-BF59-F27CB4C90C17}" type="sibTrans" cxnId="{990831A7-7BA0-423C-A96B-7D5B3278369D}">
      <dgm:prSet/>
      <dgm:spPr/>
      <dgm:t>
        <a:bodyPr/>
        <a:lstStyle/>
        <a:p>
          <a:endParaRPr lang="es-ES"/>
        </a:p>
      </dgm:t>
    </dgm:pt>
    <dgm:pt modelId="{79D9EC3F-497A-48F3-AC9D-AE958BB7A846}" type="parTrans" cxnId="{990831A7-7BA0-423C-A96B-7D5B3278369D}">
      <dgm:prSet/>
      <dgm:spPr/>
      <dgm:t>
        <a:bodyPr/>
        <a:lstStyle/>
        <a:p>
          <a:endParaRPr lang="es-ES"/>
        </a:p>
      </dgm:t>
    </dgm:pt>
    <dgm:pt modelId="{148F8814-45B4-4843-ADA5-57E19543B444}" type="pres">
      <dgm:prSet presAssocID="{3FB75EF3-0423-417E-9C20-BD5D11680EA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6334EBCB-8B21-4E8D-BB69-7A41AAE6CAAB}" type="pres">
      <dgm:prSet presAssocID="{303D853C-3B2C-4001-88FE-8941F632C658}" presName="composite" presStyleCnt="0"/>
      <dgm:spPr/>
      <dgm:t>
        <a:bodyPr/>
        <a:lstStyle/>
        <a:p>
          <a:endParaRPr lang="es-ES"/>
        </a:p>
      </dgm:t>
    </dgm:pt>
    <dgm:pt modelId="{0D660CEF-DC2E-4BFC-B954-2A4BD3603389}" type="pres">
      <dgm:prSet presAssocID="{303D853C-3B2C-4001-88FE-8941F632C658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DE4C4D3-6537-44FA-8923-78208EB74677}" type="pres">
      <dgm:prSet presAssocID="{303D853C-3B2C-4001-88FE-8941F632C658}" presName="descendantText" presStyleLbl="alignAcc1" presStyleIdx="0" presStyleCnt="1" custLinFactNeighborX="354" custLinFactNeighborY="64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FAB19D2B-AA86-4A66-A8CF-35ADE7782801}" type="presOf" srcId="{303D853C-3B2C-4001-88FE-8941F632C658}" destId="{0D660CEF-DC2E-4BFC-B954-2A4BD3603389}" srcOrd="0" destOrd="0" presId="urn:microsoft.com/office/officeart/2005/8/layout/chevron2"/>
    <dgm:cxn modelId="{990831A7-7BA0-423C-A96B-7D5B3278369D}" srcId="{303D853C-3B2C-4001-88FE-8941F632C658}" destId="{2A1AD550-2534-46CC-80B3-56EDB1A9B56F}" srcOrd="1" destOrd="0" parTransId="{79D9EC3F-497A-48F3-AC9D-AE958BB7A846}" sibTransId="{20F18E2A-3AF4-405A-BF59-F27CB4C90C17}"/>
    <dgm:cxn modelId="{C9C501D6-E64D-445C-96A9-A2AACB601ACF}" type="presOf" srcId="{2A1AD550-2534-46CC-80B3-56EDB1A9B56F}" destId="{ADE4C4D3-6537-44FA-8923-78208EB74677}" srcOrd="0" destOrd="1" presId="urn:microsoft.com/office/officeart/2005/8/layout/chevron2"/>
    <dgm:cxn modelId="{FDA33AEB-6B05-487B-9424-B27275DF8481}" type="presOf" srcId="{2809C853-337C-48D5-9882-7035FDFA0CBC}" destId="{ADE4C4D3-6537-44FA-8923-78208EB74677}" srcOrd="0" destOrd="2" presId="urn:microsoft.com/office/officeart/2005/8/layout/chevron2"/>
    <dgm:cxn modelId="{0BAC0C40-B0BA-49D9-8A13-A5ECC8619208}" srcId="{303D853C-3B2C-4001-88FE-8941F632C658}" destId="{A6057A28-E45A-4492-8245-6988033BFDFE}" srcOrd="0" destOrd="0" parTransId="{467C9A93-F3F0-4C7A-A78A-4A87C98162BA}" sibTransId="{84C8CE70-AEE0-4499-AFB7-04C7477858F1}"/>
    <dgm:cxn modelId="{30CF91F1-4938-4D31-99A4-592E7B5E96C1}" srcId="{3FB75EF3-0423-417E-9C20-BD5D11680EAA}" destId="{303D853C-3B2C-4001-88FE-8941F632C658}" srcOrd="0" destOrd="0" parTransId="{D82FC245-C329-4A11-86FF-0B05D238517D}" sibTransId="{D68D0458-F9BE-42E8-8312-3D94CF2E083E}"/>
    <dgm:cxn modelId="{D72CDEA5-1753-4BE5-A214-C304684FFA63}" type="presOf" srcId="{3FB75EF3-0423-417E-9C20-BD5D11680EAA}" destId="{148F8814-45B4-4843-ADA5-57E19543B444}" srcOrd="0" destOrd="0" presId="urn:microsoft.com/office/officeart/2005/8/layout/chevron2"/>
    <dgm:cxn modelId="{A43A055B-7951-4354-BDF5-4AB1184D09F2}" srcId="{303D853C-3B2C-4001-88FE-8941F632C658}" destId="{2809C853-337C-48D5-9882-7035FDFA0CBC}" srcOrd="2" destOrd="0" parTransId="{EA4771C3-8B39-40C7-B94C-67ED972D0012}" sibTransId="{089E486E-136F-442C-99B1-EC3E52C37B37}"/>
    <dgm:cxn modelId="{8C010C69-75F5-4452-888B-DCD08FB3A2C1}" type="presOf" srcId="{A6057A28-E45A-4492-8245-6988033BFDFE}" destId="{ADE4C4D3-6537-44FA-8923-78208EB74677}" srcOrd="0" destOrd="0" presId="urn:microsoft.com/office/officeart/2005/8/layout/chevron2"/>
    <dgm:cxn modelId="{76C6F274-C739-4210-93E6-E2FEDE915706}" type="presParOf" srcId="{148F8814-45B4-4843-ADA5-57E19543B444}" destId="{6334EBCB-8B21-4E8D-BB69-7A41AAE6CAAB}" srcOrd="0" destOrd="0" presId="urn:microsoft.com/office/officeart/2005/8/layout/chevron2"/>
    <dgm:cxn modelId="{8786E03D-C805-4265-893A-CCD19646F42A}" type="presParOf" srcId="{6334EBCB-8B21-4E8D-BB69-7A41AAE6CAAB}" destId="{0D660CEF-DC2E-4BFC-B954-2A4BD3603389}" srcOrd="0" destOrd="0" presId="urn:microsoft.com/office/officeart/2005/8/layout/chevron2"/>
    <dgm:cxn modelId="{8A457A5F-B077-4162-950E-F44B8DBD7D31}" type="presParOf" srcId="{6334EBCB-8B21-4E8D-BB69-7A41AAE6CAAB}" destId="{ADE4C4D3-6537-44FA-8923-78208EB74677}" srcOrd="1" destOrd="0" presId="urn:microsoft.com/office/officeart/2005/8/layout/chevron2"/>
  </dgm:cxnLst>
  <dgm:bg>
    <a:noFill/>
  </dgm:bg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3FB75EF3-0423-417E-9C20-BD5D11680EAA}" type="doc">
      <dgm:prSet loTypeId="urn:microsoft.com/office/officeart/2005/8/layout/chevron2" loCatId="list" qsTypeId="urn:microsoft.com/office/officeart/2005/8/quickstyle/simple1" qsCatId="simple" csTypeId="urn:microsoft.com/office/officeart/2005/8/colors/colorful1#12" csCatId="colorful" phldr="1"/>
      <dgm:spPr/>
      <dgm:t>
        <a:bodyPr/>
        <a:lstStyle/>
        <a:p>
          <a:endParaRPr lang="es-ES"/>
        </a:p>
      </dgm:t>
    </dgm:pt>
    <dgm:pt modelId="{F89EBA5C-80E1-4948-8E16-6205DF35C0B8}">
      <dgm:prSet phldrT="[Texto]" custT="1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>
        <a:solidFill>
          <a:srgbClr val="00B0F0"/>
        </a:solidFill>
        <a:ln>
          <a:solidFill>
            <a:srgbClr val="00B0F0"/>
          </a:solidFill>
        </a:ln>
      </dgm:spPr>
      <dgm:t>
        <a:bodyPr/>
        <a:lstStyle/>
        <a:p>
          <a:r>
            <a:rPr lang="es-ES" sz="2800" dirty="0" smtClean="0"/>
            <a:t>KA103</a:t>
          </a:r>
          <a:endParaRPr lang="es-ES" sz="2800" dirty="0"/>
        </a:p>
      </dgm:t>
    </dgm:pt>
    <dgm:pt modelId="{7EBD97DA-8A81-4AB4-A07F-C437560BDCEC}" type="parTrans" cxnId="{EA0BF702-5EB6-4F92-9569-BF368EF232BA}">
      <dgm:prSet/>
      <dgm:spPr/>
      <dgm:t>
        <a:bodyPr/>
        <a:lstStyle/>
        <a:p>
          <a:endParaRPr lang="es-ES"/>
        </a:p>
      </dgm:t>
    </dgm:pt>
    <dgm:pt modelId="{243F6868-EBF7-41F9-A630-A387B2481B61}" type="sibTrans" cxnId="{EA0BF702-5EB6-4F92-9569-BF368EF232BA}">
      <dgm:prSet/>
      <dgm:spPr/>
      <dgm:t>
        <a:bodyPr/>
        <a:lstStyle/>
        <a:p>
          <a:endParaRPr lang="es-ES"/>
        </a:p>
      </dgm:t>
    </dgm:pt>
    <dgm:pt modelId="{3E154060-E1E5-42DC-BF11-BFE911A852E2}">
      <dgm:prSet phldrT="[Texto]" custT="1"/>
      <dgm:spPr>
        <a:ln>
          <a:solidFill>
            <a:srgbClr val="00B0F0"/>
          </a:solidFill>
        </a:ln>
      </dgm:spPr>
      <dgm:t>
        <a:bodyPr/>
        <a:lstStyle/>
        <a:p>
          <a:r>
            <a:rPr lang="es-ES" sz="1800" dirty="0" smtClean="0"/>
            <a:t>Desarrollo del proyecto de movilidad de estudiantes de grado superior</a:t>
          </a:r>
          <a:endParaRPr lang="es-ES" sz="1800" dirty="0"/>
        </a:p>
      </dgm:t>
    </dgm:pt>
    <dgm:pt modelId="{DDB23055-F3E5-4F2A-A3B6-C5564633DA88}" type="parTrans" cxnId="{655BAE65-C21D-4E1F-9CAB-8ECD5D0B2F05}">
      <dgm:prSet/>
      <dgm:spPr/>
      <dgm:t>
        <a:bodyPr/>
        <a:lstStyle/>
        <a:p>
          <a:endParaRPr lang="es-ES"/>
        </a:p>
      </dgm:t>
    </dgm:pt>
    <dgm:pt modelId="{A3D3A4A5-970F-4D9C-9EE7-BB8D215DEBE9}" type="sibTrans" cxnId="{655BAE65-C21D-4E1F-9CAB-8ECD5D0B2F05}">
      <dgm:prSet/>
      <dgm:spPr/>
      <dgm:t>
        <a:bodyPr/>
        <a:lstStyle/>
        <a:p>
          <a:endParaRPr lang="es-ES"/>
        </a:p>
      </dgm:t>
    </dgm:pt>
    <dgm:pt modelId="{CEB561AD-C675-489B-9A1A-A49BCCAA8265}">
      <dgm:prSet phldrT="[Texto]" custT="1"/>
      <dgm:spPr>
        <a:ln>
          <a:solidFill>
            <a:srgbClr val="00B0F0"/>
          </a:solidFill>
        </a:ln>
      </dgm:spPr>
      <dgm:t>
        <a:bodyPr/>
        <a:lstStyle/>
        <a:p>
          <a:r>
            <a:rPr lang="es-ES" sz="1800" dirty="0" smtClean="0"/>
            <a:t>Charlas al alumnado de F.P sobre oportunidades formativas y laborales en la U.E</a:t>
          </a:r>
          <a:endParaRPr lang="es-ES" sz="1800" dirty="0"/>
        </a:p>
      </dgm:t>
    </dgm:pt>
    <dgm:pt modelId="{FFAB6446-7FD0-4ACD-8928-EA2DE7AB24DE}" type="parTrans" cxnId="{8E5E1D10-0295-4230-8F8D-3B14BAE205AD}">
      <dgm:prSet/>
      <dgm:spPr/>
      <dgm:t>
        <a:bodyPr/>
        <a:lstStyle/>
        <a:p>
          <a:endParaRPr lang="es-ES"/>
        </a:p>
      </dgm:t>
    </dgm:pt>
    <dgm:pt modelId="{8C504B35-4D41-4C76-88AF-0191E17DAFD7}" type="sibTrans" cxnId="{8E5E1D10-0295-4230-8F8D-3B14BAE205AD}">
      <dgm:prSet/>
      <dgm:spPr/>
      <dgm:t>
        <a:bodyPr/>
        <a:lstStyle/>
        <a:p>
          <a:endParaRPr lang="es-ES"/>
        </a:p>
      </dgm:t>
    </dgm:pt>
    <dgm:pt modelId="{1AAF4CB5-A60F-495B-867D-1E1B1762C734}">
      <dgm:prSet phldrT="[Texto]" custT="1"/>
      <dgm:spPr>
        <a:ln>
          <a:solidFill>
            <a:srgbClr val="00B0F0"/>
          </a:solidFill>
        </a:ln>
      </dgm:spPr>
      <dgm:t>
        <a:bodyPr/>
        <a:lstStyle/>
        <a:p>
          <a:r>
            <a:rPr lang="es-ES" sz="1800" dirty="0" smtClean="0"/>
            <a:t>Clases de inglés al alumnado de FP en horario de tarde (APTIS)</a:t>
          </a:r>
          <a:endParaRPr lang="es-ES" sz="1800" dirty="0"/>
        </a:p>
      </dgm:t>
    </dgm:pt>
    <dgm:pt modelId="{21B880EB-B330-4FC6-B205-F3EB59A1F5E4}" type="parTrans" cxnId="{1257791C-ED3A-491A-9639-96D86C7298AD}">
      <dgm:prSet/>
      <dgm:spPr/>
      <dgm:t>
        <a:bodyPr/>
        <a:lstStyle/>
        <a:p>
          <a:endParaRPr lang="es-ES"/>
        </a:p>
      </dgm:t>
    </dgm:pt>
    <dgm:pt modelId="{A0C090BA-B9E9-458B-AC78-0E4369EED7FE}" type="sibTrans" cxnId="{1257791C-ED3A-491A-9639-96D86C7298AD}">
      <dgm:prSet/>
      <dgm:spPr/>
      <dgm:t>
        <a:bodyPr/>
        <a:lstStyle/>
        <a:p>
          <a:endParaRPr lang="es-ES"/>
        </a:p>
      </dgm:t>
    </dgm:pt>
    <dgm:pt modelId="{148F8814-45B4-4843-ADA5-57E19543B444}" type="pres">
      <dgm:prSet presAssocID="{3FB75EF3-0423-417E-9C20-BD5D11680EA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C26170E5-12B0-4753-90C1-3E9DB645F151}" type="pres">
      <dgm:prSet presAssocID="{F89EBA5C-80E1-4948-8E16-6205DF35C0B8}" presName="composite" presStyleCnt="0"/>
      <dgm:spPr/>
      <dgm:t>
        <a:bodyPr/>
        <a:lstStyle/>
        <a:p>
          <a:endParaRPr lang="es-ES"/>
        </a:p>
      </dgm:t>
    </dgm:pt>
    <dgm:pt modelId="{B541DC5A-1350-4789-B5CA-DC1238D8D813}" type="pres">
      <dgm:prSet presAssocID="{F89EBA5C-80E1-4948-8E16-6205DF35C0B8}" presName="parentText" presStyleLbl="alignNode1" presStyleIdx="0" presStyleCnt="1" custLinFactNeighborX="3737" custLinFactNeighborY="-696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BCB8C43-F822-47AA-BC6C-0F92DF05307A}" type="pres">
      <dgm:prSet presAssocID="{F89EBA5C-80E1-4948-8E16-6205DF35C0B8}" presName="descendantText" presStyleLbl="alignAcc1" presStyleIdx="0" presStyleCnt="1" custLinFactNeighborX="3177" custLinFactNeighborY="307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5CC17C7A-CB76-4C0C-BA1B-EA273544BCCD}" type="presOf" srcId="{F89EBA5C-80E1-4948-8E16-6205DF35C0B8}" destId="{B541DC5A-1350-4789-B5CA-DC1238D8D813}" srcOrd="0" destOrd="0" presId="urn:microsoft.com/office/officeart/2005/8/layout/chevron2"/>
    <dgm:cxn modelId="{6B81CF74-FD51-4900-9EDA-54E4CE06756D}" type="presOf" srcId="{1AAF4CB5-A60F-495B-867D-1E1B1762C734}" destId="{3BCB8C43-F822-47AA-BC6C-0F92DF05307A}" srcOrd="0" destOrd="1" presId="urn:microsoft.com/office/officeart/2005/8/layout/chevron2"/>
    <dgm:cxn modelId="{1257791C-ED3A-491A-9639-96D86C7298AD}" srcId="{F89EBA5C-80E1-4948-8E16-6205DF35C0B8}" destId="{1AAF4CB5-A60F-495B-867D-1E1B1762C734}" srcOrd="1" destOrd="0" parTransId="{21B880EB-B330-4FC6-B205-F3EB59A1F5E4}" sibTransId="{A0C090BA-B9E9-458B-AC78-0E4369EED7FE}"/>
    <dgm:cxn modelId="{655BAE65-C21D-4E1F-9CAB-8ECD5D0B2F05}" srcId="{F89EBA5C-80E1-4948-8E16-6205DF35C0B8}" destId="{3E154060-E1E5-42DC-BF11-BFE911A852E2}" srcOrd="0" destOrd="0" parTransId="{DDB23055-F3E5-4F2A-A3B6-C5564633DA88}" sibTransId="{A3D3A4A5-970F-4D9C-9EE7-BB8D215DEBE9}"/>
    <dgm:cxn modelId="{EA0BF702-5EB6-4F92-9569-BF368EF232BA}" srcId="{3FB75EF3-0423-417E-9C20-BD5D11680EAA}" destId="{F89EBA5C-80E1-4948-8E16-6205DF35C0B8}" srcOrd="0" destOrd="0" parTransId="{7EBD97DA-8A81-4AB4-A07F-C437560BDCEC}" sibTransId="{243F6868-EBF7-41F9-A630-A387B2481B61}"/>
    <dgm:cxn modelId="{FC456D0C-F647-4F55-89B5-123EFA2DF3CF}" type="presOf" srcId="{3FB75EF3-0423-417E-9C20-BD5D11680EAA}" destId="{148F8814-45B4-4843-ADA5-57E19543B444}" srcOrd="0" destOrd="0" presId="urn:microsoft.com/office/officeart/2005/8/layout/chevron2"/>
    <dgm:cxn modelId="{98A78243-B0FD-419E-AC2A-6AC12BEBA895}" type="presOf" srcId="{3E154060-E1E5-42DC-BF11-BFE911A852E2}" destId="{3BCB8C43-F822-47AA-BC6C-0F92DF05307A}" srcOrd="0" destOrd="0" presId="urn:microsoft.com/office/officeart/2005/8/layout/chevron2"/>
    <dgm:cxn modelId="{8EAA92EF-9FA5-4DB0-B20A-265874D55F53}" type="presOf" srcId="{CEB561AD-C675-489B-9A1A-A49BCCAA8265}" destId="{3BCB8C43-F822-47AA-BC6C-0F92DF05307A}" srcOrd="0" destOrd="2" presId="urn:microsoft.com/office/officeart/2005/8/layout/chevron2"/>
    <dgm:cxn modelId="{8E5E1D10-0295-4230-8F8D-3B14BAE205AD}" srcId="{F89EBA5C-80E1-4948-8E16-6205DF35C0B8}" destId="{CEB561AD-C675-489B-9A1A-A49BCCAA8265}" srcOrd="2" destOrd="0" parTransId="{FFAB6446-7FD0-4ACD-8928-EA2DE7AB24DE}" sibTransId="{8C504B35-4D41-4C76-88AF-0191E17DAFD7}"/>
    <dgm:cxn modelId="{14A7321A-036E-4649-BF12-09ADDC6BF0D7}" type="presParOf" srcId="{148F8814-45B4-4843-ADA5-57E19543B444}" destId="{C26170E5-12B0-4753-90C1-3E9DB645F151}" srcOrd="0" destOrd="0" presId="urn:microsoft.com/office/officeart/2005/8/layout/chevron2"/>
    <dgm:cxn modelId="{39407F1C-DE95-4671-B444-86B742145D64}" type="presParOf" srcId="{C26170E5-12B0-4753-90C1-3E9DB645F151}" destId="{B541DC5A-1350-4789-B5CA-DC1238D8D813}" srcOrd="0" destOrd="0" presId="urn:microsoft.com/office/officeart/2005/8/layout/chevron2"/>
    <dgm:cxn modelId="{99CCBFCC-D835-4465-8E81-653D8D93BA23}" type="presParOf" srcId="{C26170E5-12B0-4753-90C1-3E9DB645F151}" destId="{3BCB8C43-F822-47AA-BC6C-0F92DF05307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28084C9-D5B7-4700-8FC9-157C42604226}" type="doc">
      <dgm:prSet loTypeId="urn:microsoft.com/office/officeart/2005/8/layout/chevron2" loCatId="list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es-ES"/>
        </a:p>
      </dgm:t>
    </dgm:pt>
    <dgm:pt modelId="{C10127F0-26F5-4A49-AC28-6A38C4DA15F6}">
      <dgm:prSet phldrT="[Texto]" custT="1"/>
      <dgm:spPr>
        <a:solidFill>
          <a:srgbClr val="FF0000"/>
        </a:solidFill>
        <a:ln>
          <a:solidFill>
            <a:srgbClr val="FF0000"/>
          </a:solidFill>
        </a:ln>
      </dgm:spPr>
      <dgm:t>
        <a:bodyPr/>
        <a:lstStyle/>
        <a:p>
          <a:endParaRPr lang="es-ES" sz="1800" dirty="0" smtClean="0"/>
        </a:p>
        <a:p>
          <a:r>
            <a:rPr lang="es-ES" sz="1800" dirty="0" smtClean="0"/>
            <a:t>KA101 E.E</a:t>
          </a:r>
          <a:endParaRPr lang="es-ES" sz="1800" dirty="0"/>
        </a:p>
      </dgm:t>
    </dgm:pt>
    <dgm:pt modelId="{966222B1-EF2B-4E85-82A3-D61942FEB828}" type="parTrans" cxnId="{AAD2237B-F05D-4661-B189-EA3697136E64}">
      <dgm:prSet/>
      <dgm:spPr/>
      <dgm:t>
        <a:bodyPr/>
        <a:lstStyle/>
        <a:p>
          <a:endParaRPr lang="es-ES"/>
        </a:p>
      </dgm:t>
    </dgm:pt>
    <dgm:pt modelId="{4B97B6AB-B446-4808-9313-09257672025E}" type="sibTrans" cxnId="{AAD2237B-F05D-4661-B189-EA3697136E64}">
      <dgm:prSet/>
      <dgm:spPr/>
      <dgm:t>
        <a:bodyPr/>
        <a:lstStyle/>
        <a:p>
          <a:endParaRPr lang="es-ES"/>
        </a:p>
      </dgm:t>
    </dgm:pt>
    <dgm:pt modelId="{68D66910-93C4-4DEB-9CB4-977F4599B0AD}">
      <dgm:prSet phldrT="[Texto]" custT="1"/>
      <dgm:spPr>
        <a:ln>
          <a:solidFill>
            <a:srgbClr val="FF0000"/>
          </a:solidFill>
        </a:ln>
      </dgm:spPr>
      <dgm:t>
        <a:bodyPr/>
        <a:lstStyle/>
        <a:p>
          <a:r>
            <a:rPr lang="es-ES" sz="2000" dirty="0" smtClean="0"/>
            <a:t>Proyecto de movilidad para personal docente escolar </a:t>
          </a:r>
          <a:endParaRPr lang="es-ES" sz="2000" dirty="0"/>
        </a:p>
      </dgm:t>
    </dgm:pt>
    <dgm:pt modelId="{8743BA62-2197-49A3-827E-8A426430C797}" type="parTrans" cxnId="{0E0BB0C9-7580-4552-B024-07424754473B}">
      <dgm:prSet/>
      <dgm:spPr/>
      <dgm:t>
        <a:bodyPr/>
        <a:lstStyle/>
        <a:p>
          <a:endParaRPr lang="es-ES"/>
        </a:p>
      </dgm:t>
    </dgm:pt>
    <dgm:pt modelId="{91511D65-F846-4C87-A34E-77F3AECA9BEA}" type="sibTrans" cxnId="{0E0BB0C9-7580-4552-B024-07424754473B}">
      <dgm:prSet/>
      <dgm:spPr/>
      <dgm:t>
        <a:bodyPr/>
        <a:lstStyle/>
        <a:p>
          <a:endParaRPr lang="es-ES"/>
        </a:p>
      </dgm:t>
    </dgm:pt>
    <dgm:pt modelId="{E0F220F5-CC00-4242-8A97-D4F3CC368EC2}">
      <dgm:prSet phldrT="[Texto]" custT="1"/>
      <dgm:spPr/>
      <dgm:t>
        <a:bodyPr/>
        <a:lstStyle/>
        <a:p>
          <a:endParaRPr lang="es-ES" sz="1800" dirty="0" smtClean="0"/>
        </a:p>
        <a:p>
          <a:r>
            <a:rPr lang="es-ES" sz="1800" dirty="0" smtClean="0"/>
            <a:t>KA102 F.P</a:t>
          </a:r>
          <a:endParaRPr lang="es-ES" sz="1800" dirty="0"/>
        </a:p>
      </dgm:t>
    </dgm:pt>
    <dgm:pt modelId="{37F46062-7972-4609-922C-C2497E5289DB}" type="parTrans" cxnId="{B4A8A48C-2292-45E9-9B44-BA26CFE0F72A}">
      <dgm:prSet/>
      <dgm:spPr/>
      <dgm:t>
        <a:bodyPr/>
        <a:lstStyle/>
        <a:p>
          <a:endParaRPr lang="es-ES"/>
        </a:p>
      </dgm:t>
    </dgm:pt>
    <dgm:pt modelId="{44FE6557-8ABE-4909-8355-6D74C7C1C0AA}" type="sibTrans" cxnId="{B4A8A48C-2292-45E9-9B44-BA26CFE0F72A}">
      <dgm:prSet/>
      <dgm:spPr/>
      <dgm:t>
        <a:bodyPr/>
        <a:lstStyle/>
        <a:p>
          <a:endParaRPr lang="es-ES"/>
        </a:p>
      </dgm:t>
    </dgm:pt>
    <dgm:pt modelId="{E1C02F11-A85C-4266-B2A2-64DFE92AE9D9}">
      <dgm:prSet phldrT="[Texto]" custT="1"/>
      <dgm:spPr/>
      <dgm:t>
        <a:bodyPr/>
        <a:lstStyle/>
        <a:p>
          <a:r>
            <a:rPr lang="es-ES" sz="2000" dirty="0" smtClean="0"/>
            <a:t>Proyecto de movilidad para estudiantes y personal de FP</a:t>
          </a:r>
          <a:endParaRPr lang="es-ES" sz="2000" dirty="0"/>
        </a:p>
      </dgm:t>
    </dgm:pt>
    <dgm:pt modelId="{F39BD2EA-34C0-4243-B129-888DADDC7E3F}" type="parTrans" cxnId="{B854B146-D5E8-48DF-8CF5-D5C5E720C0C6}">
      <dgm:prSet/>
      <dgm:spPr/>
      <dgm:t>
        <a:bodyPr/>
        <a:lstStyle/>
        <a:p>
          <a:endParaRPr lang="es-ES"/>
        </a:p>
      </dgm:t>
    </dgm:pt>
    <dgm:pt modelId="{48463797-6142-4407-A679-F249CF5796AB}" type="sibTrans" cxnId="{B854B146-D5E8-48DF-8CF5-D5C5E720C0C6}">
      <dgm:prSet/>
      <dgm:spPr/>
      <dgm:t>
        <a:bodyPr/>
        <a:lstStyle/>
        <a:p>
          <a:endParaRPr lang="es-ES"/>
        </a:p>
      </dgm:t>
    </dgm:pt>
    <dgm:pt modelId="{72235E22-4AAC-4423-B995-7C3F76CEC514}">
      <dgm:prSet phldrT="[Texto]" custT="1"/>
      <dgm:spPr>
        <a:solidFill>
          <a:srgbClr val="0070C0"/>
        </a:solidFill>
        <a:ln>
          <a:solidFill>
            <a:srgbClr val="0070C0"/>
          </a:solidFill>
        </a:ln>
      </dgm:spPr>
      <dgm:t>
        <a:bodyPr/>
        <a:lstStyle/>
        <a:p>
          <a:endParaRPr lang="es-ES" sz="1800" dirty="0" smtClean="0"/>
        </a:p>
        <a:p>
          <a:r>
            <a:rPr lang="es-ES" sz="1800" dirty="0" smtClean="0"/>
            <a:t>KA103 E.S</a:t>
          </a:r>
          <a:endParaRPr lang="es-ES" sz="1800" dirty="0"/>
        </a:p>
      </dgm:t>
    </dgm:pt>
    <dgm:pt modelId="{3FB52C8C-DC18-4D57-A087-DEB787A86ED7}" type="parTrans" cxnId="{539EDDF6-CA50-41B8-A488-B408DEA5C381}">
      <dgm:prSet/>
      <dgm:spPr/>
      <dgm:t>
        <a:bodyPr/>
        <a:lstStyle/>
        <a:p>
          <a:endParaRPr lang="es-ES"/>
        </a:p>
      </dgm:t>
    </dgm:pt>
    <dgm:pt modelId="{2ECD4B10-8E78-4012-A707-A7F6FB01015F}" type="sibTrans" cxnId="{539EDDF6-CA50-41B8-A488-B408DEA5C381}">
      <dgm:prSet/>
      <dgm:spPr/>
      <dgm:t>
        <a:bodyPr/>
        <a:lstStyle/>
        <a:p>
          <a:endParaRPr lang="es-ES"/>
        </a:p>
      </dgm:t>
    </dgm:pt>
    <dgm:pt modelId="{DA040655-E071-4CDB-83BE-7A154DA3C04D}">
      <dgm:prSet phldrT="[Texto]" custT="1"/>
      <dgm:spPr>
        <a:ln>
          <a:solidFill>
            <a:srgbClr val="0070C0"/>
          </a:solidFill>
        </a:ln>
      </dgm:spPr>
      <dgm:t>
        <a:bodyPr/>
        <a:lstStyle/>
        <a:p>
          <a:r>
            <a:rPr lang="es-ES" sz="2000" dirty="0" smtClean="0"/>
            <a:t>Proyecto de movilidad para estudiantes y personal de educación superior</a:t>
          </a:r>
          <a:endParaRPr lang="es-ES" sz="2000" dirty="0"/>
        </a:p>
      </dgm:t>
    </dgm:pt>
    <dgm:pt modelId="{84891F34-E5A2-48F2-86E7-BE859C6C5185}" type="parTrans" cxnId="{34806A34-0CE1-462F-99B0-B752B9CA64BC}">
      <dgm:prSet/>
      <dgm:spPr/>
      <dgm:t>
        <a:bodyPr/>
        <a:lstStyle/>
        <a:p>
          <a:endParaRPr lang="es-ES"/>
        </a:p>
      </dgm:t>
    </dgm:pt>
    <dgm:pt modelId="{25798E95-6E5F-4624-8EFF-022D0FA31916}" type="sibTrans" cxnId="{34806A34-0CE1-462F-99B0-B752B9CA64BC}">
      <dgm:prSet/>
      <dgm:spPr/>
      <dgm:t>
        <a:bodyPr/>
        <a:lstStyle/>
        <a:p>
          <a:endParaRPr lang="es-ES"/>
        </a:p>
      </dgm:t>
    </dgm:pt>
    <dgm:pt modelId="{35FDE06E-3DD9-45F4-810F-B4E138187FF1}" type="pres">
      <dgm:prSet presAssocID="{928084C9-D5B7-4700-8FC9-157C4260422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338F2990-6CAD-4E13-B2AC-E609C038D5D8}" type="pres">
      <dgm:prSet presAssocID="{C10127F0-26F5-4A49-AC28-6A38C4DA15F6}" presName="composite" presStyleCnt="0"/>
      <dgm:spPr/>
      <dgm:t>
        <a:bodyPr/>
        <a:lstStyle/>
        <a:p>
          <a:endParaRPr lang="es-ES"/>
        </a:p>
      </dgm:t>
    </dgm:pt>
    <dgm:pt modelId="{4BA2A3C1-8BD4-4DD8-85DD-C36BEFDF1550}" type="pres">
      <dgm:prSet presAssocID="{C10127F0-26F5-4A49-AC28-6A38C4DA15F6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836A798-0AB1-4AA7-AD02-80BC1E6AD0F2}" type="pres">
      <dgm:prSet presAssocID="{C10127F0-26F5-4A49-AC28-6A38C4DA15F6}" presName="descendantText" presStyleLbl="alignAcc1" presStyleIdx="0" presStyleCnt="3" custLinFactNeighborX="644" custLinFactNeighborY="-12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CB82A84-3D01-4C79-82C2-A45E38A86771}" type="pres">
      <dgm:prSet presAssocID="{4B97B6AB-B446-4808-9313-09257672025E}" presName="sp" presStyleCnt="0"/>
      <dgm:spPr/>
      <dgm:t>
        <a:bodyPr/>
        <a:lstStyle/>
        <a:p>
          <a:endParaRPr lang="es-ES"/>
        </a:p>
      </dgm:t>
    </dgm:pt>
    <dgm:pt modelId="{918EA4C0-ACF4-4427-88D7-44DCECC01F32}" type="pres">
      <dgm:prSet presAssocID="{E0F220F5-CC00-4242-8A97-D4F3CC368EC2}" presName="composite" presStyleCnt="0"/>
      <dgm:spPr/>
      <dgm:t>
        <a:bodyPr/>
        <a:lstStyle/>
        <a:p>
          <a:endParaRPr lang="es-ES"/>
        </a:p>
      </dgm:t>
    </dgm:pt>
    <dgm:pt modelId="{20D86E32-EAAE-4494-A150-43EE3C55FF03}" type="pres">
      <dgm:prSet presAssocID="{E0F220F5-CC00-4242-8A97-D4F3CC368EC2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3F1E113-A2C4-48B5-BE78-15CA04A3696D}" type="pres">
      <dgm:prSet presAssocID="{E0F220F5-CC00-4242-8A97-D4F3CC368EC2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477019B-B957-4283-B86C-6D9A253C0C0F}" type="pres">
      <dgm:prSet presAssocID="{44FE6557-8ABE-4909-8355-6D74C7C1C0AA}" presName="sp" presStyleCnt="0"/>
      <dgm:spPr/>
      <dgm:t>
        <a:bodyPr/>
        <a:lstStyle/>
        <a:p>
          <a:endParaRPr lang="es-ES"/>
        </a:p>
      </dgm:t>
    </dgm:pt>
    <dgm:pt modelId="{A4472AB0-963A-46E2-B3D1-8FC27C95B9ED}" type="pres">
      <dgm:prSet presAssocID="{72235E22-4AAC-4423-B995-7C3F76CEC514}" presName="composite" presStyleCnt="0"/>
      <dgm:spPr/>
      <dgm:t>
        <a:bodyPr/>
        <a:lstStyle/>
        <a:p>
          <a:endParaRPr lang="es-ES"/>
        </a:p>
      </dgm:t>
    </dgm:pt>
    <dgm:pt modelId="{7FBE5055-96DE-406C-8C45-50E895AE6CBC}" type="pres">
      <dgm:prSet presAssocID="{72235E22-4AAC-4423-B995-7C3F76CEC514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84514AD-6744-40CA-99E0-D2373169FD5E}" type="pres">
      <dgm:prSet presAssocID="{72235E22-4AAC-4423-B995-7C3F76CEC514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854B146-D5E8-48DF-8CF5-D5C5E720C0C6}" srcId="{E0F220F5-CC00-4242-8A97-D4F3CC368EC2}" destId="{E1C02F11-A85C-4266-B2A2-64DFE92AE9D9}" srcOrd="0" destOrd="0" parTransId="{F39BD2EA-34C0-4243-B129-888DADDC7E3F}" sibTransId="{48463797-6142-4407-A679-F249CF5796AB}"/>
    <dgm:cxn modelId="{34806A34-0CE1-462F-99B0-B752B9CA64BC}" srcId="{72235E22-4AAC-4423-B995-7C3F76CEC514}" destId="{DA040655-E071-4CDB-83BE-7A154DA3C04D}" srcOrd="0" destOrd="0" parTransId="{84891F34-E5A2-48F2-86E7-BE859C6C5185}" sibTransId="{25798E95-6E5F-4624-8EFF-022D0FA31916}"/>
    <dgm:cxn modelId="{2E928D2B-DACF-42DF-B928-50A6C625E5E5}" type="presOf" srcId="{DA040655-E071-4CDB-83BE-7A154DA3C04D}" destId="{C84514AD-6744-40CA-99E0-D2373169FD5E}" srcOrd="0" destOrd="0" presId="urn:microsoft.com/office/officeart/2005/8/layout/chevron2"/>
    <dgm:cxn modelId="{EA37F6E8-0563-4266-A7A9-B77150571277}" type="presOf" srcId="{C10127F0-26F5-4A49-AC28-6A38C4DA15F6}" destId="{4BA2A3C1-8BD4-4DD8-85DD-C36BEFDF1550}" srcOrd="0" destOrd="0" presId="urn:microsoft.com/office/officeart/2005/8/layout/chevron2"/>
    <dgm:cxn modelId="{0E0BB0C9-7580-4552-B024-07424754473B}" srcId="{C10127F0-26F5-4A49-AC28-6A38C4DA15F6}" destId="{68D66910-93C4-4DEB-9CB4-977F4599B0AD}" srcOrd="0" destOrd="0" parTransId="{8743BA62-2197-49A3-827E-8A426430C797}" sibTransId="{91511D65-F846-4C87-A34E-77F3AECA9BEA}"/>
    <dgm:cxn modelId="{65BE8BF0-53EB-4F1E-9AE8-8D247BBD2DD9}" type="presOf" srcId="{72235E22-4AAC-4423-B995-7C3F76CEC514}" destId="{7FBE5055-96DE-406C-8C45-50E895AE6CBC}" srcOrd="0" destOrd="0" presId="urn:microsoft.com/office/officeart/2005/8/layout/chevron2"/>
    <dgm:cxn modelId="{B4A8A48C-2292-45E9-9B44-BA26CFE0F72A}" srcId="{928084C9-D5B7-4700-8FC9-157C42604226}" destId="{E0F220F5-CC00-4242-8A97-D4F3CC368EC2}" srcOrd="1" destOrd="0" parTransId="{37F46062-7972-4609-922C-C2497E5289DB}" sibTransId="{44FE6557-8ABE-4909-8355-6D74C7C1C0AA}"/>
    <dgm:cxn modelId="{F233B6B4-24DA-4BDE-B3D6-67CDD4017E36}" type="presOf" srcId="{E0F220F5-CC00-4242-8A97-D4F3CC368EC2}" destId="{20D86E32-EAAE-4494-A150-43EE3C55FF03}" srcOrd="0" destOrd="0" presId="urn:microsoft.com/office/officeart/2005/8/layout/chevron2"/>
    <dgm:cxn modelId="{AAD2237B-F05D-4661-B189-EA3697136E64}" srcId="{928084C9-D5B7-4700-8FC9-157C42604226}" destId="{C10127F0-26F5-4A49-AC28-6A38C4DA15F6}" srcOrd="0" destOrd="0" parTransId="{966222B1-EF2B-4E85-82A3-D61942FEB828}" sibTransId="{4B97B6AB-B446-4808-9313-09257672025E}"/>
    <dgm:cxn modelId="{135C994E-53E6-462E-A95F-7CC2A777EDC4}" type="presOf" srcId="{928084C9-D5B7-4700-8FC9-157C42604226}" destId="{35FDE06E-3DD9-45F4-810F-B4E138187FF1}" srcOrd="0" destOrd="0" presId="urn:microsoft.com/office/officeart/2005/8/layout/chevron2"/>
    <dgm:cxn modelId="{5E3E04DE-A901-4D5A-A1C9-F102D632AF1F}" type="presOf" srcId="{E1C02F11-A85C-4266-B2A2-64DFE92AE9D9}" destId="{E3F1E113-A2C4-48B5-BE78-15CA04A3696D}" srcOrd="0" destOrd="0" presId="urn:microsoft.com/office/officeart/2005/8/layout/chevron2"/>
    <dgm:cxn modelId="{539EDDF6-CA50-41B8-A488-B408DEA5C381}" srcId="{928084C9-D5B7-4700-8FC9-157C42604226}" destId="{72235E22-4AAC-4423-B995-7C3F76CEC514}" srcOrd="2" destOrd="0" parTransId="{3FB52C8C-DC18-4D57-A087-DEB787A86ED7}" sibTransId="{2ECD4B10-8E78-4012-A707-A7F6FB01015F}"/>
    <dgm:cxn modelId="{E8DE3A5E-B1F5-4871-8BB7-EBC137CF9112}" type="presOf" srcId="{68D66910-93C4-4DEB-9CB4-977F4599B0AD}" destId="{E836A798-0AB1-4AA7-AD02-80BC1E6AD0F2}" srcOrd="0" destOrd="0" presId="urn:microsoft.com/office/officeart/2005/8/layout/chevron2"/>
    <dgm:cxn modelId="{3A198DBD-2921-42F6-A358-F42D6D5C2B7E}" type="presParOf" srcId="{35FDE06E-3DD9-45F4-810F-B4E138187FF1}" destId="{338F2990-6CAD-4E13-B2AC-E609C038D5D8}" srcOrd="0" destOrd="0" presId="urn:microsoft.com/office/officeart/2005/8/layout/chevron2"/>
    <dgm:cxn modelId="{E7C96A34-34BF-497D-9FF7-4F11E4317EE3}" type="presParOf" srcId="{338F2990-6CAD-4E13-B2AC-E609C038D5D8}" destId="{4BA2A3C1-8BD4-4DD8-85DD-C36BEFDF1550}" srcOrd="0" destOrd="0" presId="urn:microsoft.com/office/officeart/2005/8/layout/chevron2"/>
    <dgm:cxn modelId="{35DD9A7E-BCE3-4E2A-81F5-850B58D736F2}" type="presParOf" srcId="{338F2990-6CAD-4E13-B2AC-E609C038D5D8}" destId="{E836A798-0AB1-4AA7-AD02-80BC1E6AD0F2}" srcOrd="1" destOrd="0" presId="urn:microsoft.com/office/officeart/2005/8/layout/chevron2"/>
    <dgm:cxn modelId="{F0EF5B3D-8095-409D-87BE-94FD1173E45C}" type="presParOf" srcId="{35FDE06E-3DD9-45F4-810F-B4E138187FF1}" destId="{FCB82A84-3D01-4C79-82C2-A45E38A86771}" srcOrd="1" destOrd="0" presId="urn:microsoft.com/office/officeart/2005/8/layout/chevron2"/>
    <dgm:cxn modelId="{9205D337-E162-43ED-9DE3-D4757116C568}" type="presParOf" srcId="{35FDE06E-3DD9-45F4-810F-B4E138187FF1}" destId="{918EA4C0-ACF4-4427-88D7-44DCECC01F32}" srcOrd="2" destOrd="0" presId="urn:microsoft.com/office/officeart/2005/8/layout/chevron2"/>
    <dgm:cxn modelId="{F805501B-DB73-433D-A4B9-73B427934601}" type="presParOf" srcId="{918EA4C0-ACF4-4427-88D7-44DCECC01F32}" destId="{20D86E32-EAAE-4494-A150-43EE3C55FF03}" srcOrd="0" destOrd="0" presId="urn:microsoft.com/office/officeart/2005/8/layout/chevron2"/>
    <dgm:cxn modelId="{FBE2F67E-60E3-4634-A48D-6408782BBB4E}" type="presParOf" srcId="{918EA4C0-ACF4-4427-88D7-44DCECC01F32}" destId="{E3F1E113-A2C4-48B5-BE78-15CA04A3696D}" srcOrd="1" destOrd="0" presId="urn:microsoft.com/office/officeart/2005/8/layout/chevron2"/>
    <dgm:cxn modelId="{C436FD8B-1A4D-44FE-B0A4-E2D89D44931C}" type="presParOf" srcId="{35FDE06E-3DD9-45F4-810F-B4E138187FF1}" destId="{B477019B-B957-4283-B86C-6D9A253C0C0F}" srcOrd="3" destOrd="0" presId="urn:microsoft.com/office/officeart/2005/8/layout/chevron2"/>
    <dgm:cxn modelId="{C6DDB3C5-BE8D-4B3E-B891-976AB4ED566F}" type="presParOf" srcId="{35FDE06E-3DD9-45F4-810F-B4E138187FF1}" destId="{A4472AB0-963A-46E2-B3D1-8FC27C95B9ED}" srcOrd="4" destOrd="0" presId="urn:microsoft.com/office/officeart/2005/8/layout/chevron2"/>
    <dgm:cxn modelId="{65263D22-9BE3-4567-8AE0-5FCBE741A470}" type="presParOf" srcId="{A4472AB0-963A-46E2-B3D1-8FC27C95B9ED}" destId="{7FBE5055-96DE-406C-8C45-50E895AE6CBC}" srcOrd="0" destOrd="0" presId="urn:microsoft.com/office/officeart/2005/8/layout/chevron2"/>
    <dgm:cxn modelId="{98A6430E-6D73-4FC4-BE05-7B4CDA857048}" type="presParOf" srcId="{A4472AB0-963A-46E2-B3D1-8FC27C95B9ED}" destId="{C84514AD-6744-40CA-99E0-D2373169FD5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3FB75EF3-0423-417E-9C20-BD5D11680EAA}" type="doc">
      <dgm:prSet loTypeId="urn:microsoft.com/office/officeart/2005/8/layout/chevron2" loCatId="list" qsTypeId="urn:microsoft.com/office/officeart/2005/8/quickstyle/simple1" qsCatId="simple" csTypeId="urn:microsoft.com/office/officeart/2005/8/colors/colorful1#13" csCatId="colorful" phldr="1"/>
      <dgm:spPr/>
      <dgm:t>
        <a:bodyPr/>
        <a:lstStyle/>
        <a:p>
          <a:endParaRPr lang="es-ES"/>
        </a:p>
      </dgm:t>
    </dgm:pt>
    <dgm:pt modelId="{10573613-53CC-46A9-8110-903885D9D6AB}">
      <dgm:prSet phldrT="[Texto]"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>
        <a:solidFill>
          <a:schemeClr val="accent4"/>
        </a:solidFill>
        <a:ln>
          <a:solidFill>
            <a:schemeClr val="accent4"/>
          </a:solidFill>
        </a:ln>
      </dgm:spPr>
      <dgm:t>
        <a:bodyPr/>
        <a:lstStyle/>
        <a:p>
          <a:r>
            <a:rPr lang="es-ES" sz="2800" dirty="0" smtClean="0"/>
            <a:t>Otros</a:t>
          </a:r>
          <a:endParaRPr lang="es-ES" sz="2800" dirty="0"/>
        </a:p>
      </dgm:t>
    </dgm:pt>
    <dgm:pt modelId="{E57D7CD7-400C-4D59-B7F7-EE02642E0A98}" type="parTrans" cxnId="{04B2FB77-F66A-4B05-BBBE-6D79670C3B48}">
      <dgm:prSet/>
      <dgm:spPr/>
      <dgm:t>
        <a:bodyPr/>
        <a:lstStyle/>
        <a:p>
          <a:endParaRPr lang="es-ES"/>
        </a:p>
      </dgm:t>
    </dgm:pt>
    <dgm:pt modelId="{0738E4C0-2889-4644-97E3-CA8AF94E7006}" type="sibTrans" cxnId="{04B2FB77-F66A-4B05-BBBE-6D79670C3B48}">
      <dgm:prSet/>
      <dgm:spPr/>
      <dgm:t>
        <a:bodyPr/>
        <a:lstStyle/>
        <a:p>
          <a:endParaRPr lang="es-ES"/>
        </a:p>
      </dgm:t>
    </dgm:pt>
    <dgm:pt modelId="{DD0F3FF5-C868-435A-946C-6BEFDEBEF804}">
      <dgm:prSet custT="1"/>
      <dgm:spPr>
        <a:ln>
          <a:solidFill>
            <a:schemeClr val="accent4"/>
          </a:solidFill>
        </a:ln>
      </dgm:spPr>
      <dgm:t>
        <a:bodyPr/>
        <a:lstStyle/>
        <a:p>
          <a:r>
            <a:rPr lang="es-ES" sz="1600" dirty="0" smtClean="0"/>
            <a:t>Poner en marcha la Comisión Erasmus del Centro</a:t>
          </a:r>
          <a:endParaRPr lang="es-ES" sz="1600" dirty="0"/>
        </a:p>
      </dgm:t>
    </dgm:pt>
    <dgm:pt modelId="{8F8D4497-84A8-4669-ABC1-3B5A438C8A41}" type="parTrans" cxnId="{C33D3B74-39A7-4679-9875-46121E82C27A}">
      <dgm:prSet/>
      <dgm:spPr/>
      <dgm:t>
        <a:bodyPr/>
        <a:lstStyle/>
        <a:p>
          <a:endParaRPr lang="es-ES"/>
        </a:p>
      </dgm:t>
    </dgm:pt>
    <dgm:pt modelId="{FAB484DF-0DEF-4D0C-A741-9ACA582CEBF8}" type="sibTrans" cxnId="{C33D3B74-39A7-4679-9875-46121E82C27A}">
      <dgm:prSet/>
      <dgm:spPr/>
      <dgm:t>
        <a:bodyPr/>
        <a:lstStyle/>
        <a:p>
          <a:endParaRPr lang="es-ES"/>
        </a:p>
      </dgm:t>
    </dgm:pt>
    <dgm:pt modelId="{0B836758-3742-433E-95EC-C213FC6E3830}">
      <dgm:prSet custT="1"/>
      <dgm:spPr>
        <a:ln>
          <a:solidFill>
            <a:schemeClr val="accent4"/>
          </a:solidFill>
        </a:ln>
      </dgm:spPr>
      <dgm:t>
        <a:bodyPr/>
        <a:lstStyle/>
        <a:p>
          <a:r>
            <a:rPr lang="es-ES" sz="1600" dirty="0" smtClean="0"/>
            <a:t>Elaboración de carta de presentación del centro a instituciones extranjeras.</a:t>
          </a:r>
        </a:p>
      </dgm:t>
    </dgm:pt>
    <dgm:pt modelId="{A9D5B0D3-EC7B-41F7-9903-F426C62DC20F}" type="parTrans" cxnId="{5E206750-D93A-42A2-B6BC-C040B8571F90}">
      <dgm:prSet/>
      <dgm:spPr/>
      <dgm:t>
        <a:bodyPr/>
        <a:lstStyle/>
        <a:p>
          <a:endParaRPr lang="es-ES"/>
        </a:p>
      </dgm:t>
    </dgm:pt>
    <dgm:pt modelId="{ABC2B9BA-B486-4E73-8301-FDD10DEC1668}" type="sibTrans" cxnId="{5E206750-D93A-42A2-B6BC-C040B8571F90}">
      <dgm:prSet/>
      <dgm:spPr/>
      <dgm:t>
        <a:bodyPr/>
        <a:lstStyle/>
        <a:p>
          <a:endParaRPr lang="es-ES"/>
        </a:p>
      </dgm:t>
    </dgm:pt>
    <dgm:pt modelId="{39399988-28B4-40C0-B5A6-E3FA7FF43B59}">
      <dgm:prSet custT="1"/>
      <dgm:spPr>
        <a:ln>
          <a:solidFill>
            <a:schemeClr val="accent4"/>
          </a:solidFill>
        </a:ln>
      </dgm:spPr>
      <dgm:t>
        <a:bodyPr/>
        <a:lstStyle/>
        <a:p>
          <a:r>
            <a:rPr lang="es-ES" sz="1600" dirty="0" smtClean="0"/>
            <a:t>Seguimiento de los resultados de proyectos anteriores</a:t>
          </a:r>
          <a:endParaRPr lang="es-ES" sz="1600" dirty="0"/>
        </a:p>
      </dgm:t>
    </dgm:pt>
    <dgm:pt modelId="{06654ED3-328D-4710-8530-496F3DE79BBB}" type="parTrans" cxnId="{FA93344F-F1EB-4B04-9DE8-180010CABA98}">
      <dgm:prSet/>
      <dgm:spPr/>
      <dgm:t>
        <a:bodyPr/>
        <a:lstStyle/>
        <a:p>
          <a:endParaRPr lang="es-ES"/>
        </a:p>
      </dgm:t>
    </dgm:pt>
    <dgm:pt modelId="{570FDFA7-4D61-485C-99C9-44604AC0EAFF}" type="sibTrans" cxnId="{FA93344F-F1EB-4B04-9DE8-180010CABA98}">
      <dgm:prSet/>
      <dgm:spPr/>
      <dgm:t>
        <a:bodyPr/>
        <a:lstStyle/>
        <a:p>
          <a:endParaRPr lang="es-ES"/>
        </a:p>
      </dgm:t>
    </dgm:pt>
    <dgm:pt modelId="{AA4E2B28-43E5-46D1-B003-CF5512F27BBA}">
      <dgm:prSet custT="1"/>
      <dgm:spPr>
        <a:ln>
          <a:solidFill>
            <a:schemeClr val="accent4"/>
          </a:solidFill>
        </a:ln>
      </dgm:spPr>
      <dgm:t>
        <a:bodyPr/>
        <a:lstStyle/>
        <a:p>
          <a:endParaRPr lang="es-ES" sz="1600" dirty="0"/>
        </a:p>
      </dgm:t>
    </dgm:pt>
    <dgm:pt modelId="{F910643F-E322-4574-BD24-B036A60457CB}" type="parTrans" cxnId="{7CF82CD6-9AB8-469F-B4F2-0DBD4C25E592}">
      <dgm:prSet/>
      <dgm:spPr/>
      <dgm:t>
        <a:bodyPr/>
        <a:lstStyle/>
        <a:p>
          <a:endParaRPr lang="es-ES"/>
        </a:p>
      </dgm:t>
    </dgm:pt>
    <dgm:pt modelId="{5C53A54D-B43B-4CF0-80C4-6CFD078FA264}" type="sibTrans" cxnId="{7CF82CD6-9AB8-469F-B4F2-0DBD4C25E592}">
      <dgm:prSet/>
      <dgm:spPr/>
      <dgm:t>
        <a:bodyPr/>
        <a:lstStyle/>
        <a:p>
          <a:endParaRPr lang="es-ES"/>
        </a:p>
      </dgm:t>
    </dgm:pt>
    <dgm:pt modelId="{492A6370-9705-494F-9058-045C245D653D}">
      <dgm:prSet custT="1"/>
      <dgm:spPr>
        <a:ln>
          <a:solidFill>
            <a:schemeClr val="accent4"/>
          </a:solidFill>
        </a:ln>
      </dgm:spPr>
      <dgm:t>
        <a:bodyPr/>
        <a:lstStyle/>
        <a:p>
          <a:r>
            <a:rPr lang="es-ES" sz="1600" dirty="0" smtClean="0"/>
            <a:t>Búsqueda de contactos, cursos, seminarios de formación, </a:t>
          </a:r>
          <a:r>
            <a:rPr lang="es-ES" sz="1600" dirty="0" err="1" smtClean="0"/>
            <a:t>etc</a:t>
          </a:r>
          <a:endParaRPr lang="es-ES" sz="1600" dirty="0"/>
        </a:p>
      </dgm:t>
    </dgm:pt>
    <dgm:pt modelId="{58D728E6-A494-47B6-BB82-FB717F642C4E}" type="parTrans" cxnId="{845E5B38-A5DB-4CF4-B178-EBEBFE6628D7}">
      <dgm:prSet/>
      <dgm:spPr/>
      <dgm:t>
        <a:bodyPr/>
        <a:lstStyle/>
        <a:p>
          <a:endParaRPr lang="es-ES"/>
        </a:p>
      </dgm:t>
    </dgm:pt>
    <dgm:pt modelId="{500C1A4C-768C-444B-876A-B097F014D284}" type="sibTrans" cxnId="{845E5B38-A5DB-4CF4-B178-EBEBFE6628D7}">
      <dgm:prSet/>
      <dgm:spPr/>
      <dgm:t>
        <a:bodyPr/>
        <a:lstStyle/>
        <a:p>
          <a:endParaRPr lang="es-ES"/>
        </a:p>
      </dgm:t>
    </dgm:pt>
    <dgm:pt modelId="{76386D85-F1DD-4464-BD17-C801F789B365}">
      <dgm:prSet custT="1"/>
      <dgm:spPr>
        <a:ln>
          <a:solidFill>
            <a:schemeClr val="accent4"/>
          </a:solidFill>
        </a:ln>
      </dgm:spPr>
      <dgm:t>
        <a:bodyPr/>
        <a:lstStyle/>
        <a:p>
          <a:r>
            <a:rPr lang="es-ES" sz="1600" dirty="0" smtClean="0"/>
            <a:t>Usar la plataforma E-</a:t>
          </a:r>
          <a:r>
            <a:rPr lang="es-ES" sz="1600" dirty="0" err="1" smtClean="0"/>
            <a:t>twinning</a:t>
          </a:r>
          <a:r>
            <a:rPr lang="es-ES" sz="1600" dirty="0" smtClean="0"/>
            <a:t>….la mayoría de los profesores</a:t>
          </a:r>
          <a:endParaRPr lang="es-ES" sz="1600" dirty="0"/>
        </a:p>
      </dgm:t>
    </dgm:pt>
    <dgm:pt modelId="{5A436F94-40F8-4FC0-886B-D85B42F21E1A}" type="parTrans" cxnId="{19C08D9B-B37D-4F0C-82EC-1FDCEE3F1D28}">
      <dgm:prSet/>
      <dgm:spPr/>
      <dgm:t>
        <a:bodyPr/>
        <a:lstStyle/>
        <a:p>
          <a:endParaRPr lang="es-ES"/>
        </a:p>
      </dgm:t>
    </dgm:pt>
    <dgm:pt modelId="{CAF2F059-7642-48B4-BF25-39DB09CCD7DC}" type="sibTrans" cxnId="{19C08D9B-B37D-4F0C-82EC-1FDCEE3F1D28}">
      <dgm:prSet/>
      <dgm:spPr/>
      <dgm:t>
        <a:bodyPr/>
        <a:lstStyle/>
        <a:p>
          <a:endParaRPr lang="es-ES"/>
        </a:p>
      </dgm:t>
    </dgm:pt>
    <dgm:pt modelId="{55275CFE-A388-44F7-85F7-B4FED22BEF41}">
      <dgm:prSet custT="1"/>
      <dgm:spPr>
        <a:ln>
          <a:solidFill>
            <a:schemeClr val="accent4"/>
          </a:solidFill>
        </a:ln>
      </dgm:spPr>
      <dgm:t>
        <a:bodyPr/>
        <a:lstStyle/>
        <a:p>
          <a:endParaRPr lang="es-ES" sz="1600" dirty="0"/>
        </a:p>
      </dgm:t>
    </dgm:pt>
    <dgm:pt modelId="{C451810A-0932-4950-9AD3-CDE8C658695B}" type="parTrans" cxnId="{3443E177-0C27-4B52-881B-C7BFC3441F7A}">
      <dgm:prSet/>
      <dgm:spPr/>
      <dgm:t>
        <a:bodyPr/>
        <a:lstStyle/>
        <a:p>
          <a:endParaRPr lang="es-ES"/>
        </a:p>
      </dgm:t>
    </dgm:pt>
    <dgm:pt modelId="{CCB814A2-660B-4EE7-A9F4-A2CCF36051D1}" type="sibTrans" cxnId="{3443E177-0C27-4B52-881B-C7BFC3441F7A}">
      <dgm:prSet/>
      <dgm:spPr/>
      <dgm:t>
        <a:bodyPr/>
        <a:lstStyle/>
        <a:p>
          <a:endParaRPr lang="es-ES"/>
        </a:p>
      </dgm:t>
    </dgm:pt>
    <dgm:pt modelId="{148F8814-45B4-4843-ADA5-57E19543B444}" type="pres">
      <dgm:prSet presAssocID="{3FB75EF3-0423-417E-9C20-BD5D11680EA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507A5572-F3AD-4E5A-8DEC-AA766B4667CC}" type="pres">
      <dgm:prSet presAssocID="{10573613-53CC-46A9-8110-903885D9D6AB}" presName="composite" presStyleCnt="0"/>
      <dgm:spPr/>
      <dgm:t>
        <a:bodyPr/>
        <a:lstStyle/>
        <a:p>
          <a:endParaRPr lang="es-ES"/>
        </a:p>
      </dgm:t>
    </dgm:pt>
    <dgm:pt modelId="{6990A1D0-6472-4F35-A55D-54BB6EC66A65}" type="pres">
      <dgm:prSet presAssocID="{10573613-53CC-46A9-8110-903885D9D6AB}" presName="parentText" presStyleLbl="alignNode1" presStyleIdx="0" presStyleCnt="1" custLinFactNeighborX="3737" custLinFactNeighborY="-696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FBA00B5-575C-4B8A-9E37-256534E360D0}" type="pres">
      <dgm:prSet presAssocID="{10573613-53CC-46A9-8110-903885D9D6AB}" presName="descendantText" presStyleLbl="alignAcc1" presStyleIdx="0" presStyleCnt="1" custScaleY="11311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845E5B38-A5DB-4CF4-B178-EBEBFE6628D7}" srcId="{10573613-53CC-46A9-8110-903885D9D6AB}" destId="{492A6370-9705-494F-9058-045C245D653D}" srcOrd="4" destOrd="0" parTransId="{58D728E6-A494-47B6-BB82-FB717F642C4E}" sibTransId="{500C1A4C-768C-444B-876A-B097F014D284}"/>
    <dgm:cxn modelId="{A7E9AE4A-F5FA-4134-BD54-695F35C4C701}" type="presOf" srcId="{AA4E2B28-43E5-46D1-B003-CF5512F27BBA}" destId="{CFBA00B5-575C-4B8A-9E37-256534E360D0}" srcOrd="0" destOrd="6" presId="urn:microsoft.com/office/officeart/2005/8/layout/chevron2"/>
    <dgm:cxn modelId="{FA93344F-F1EB-4B04-9DE8-180010CABA98}" srcId="{10573613-53CC-46A9-8110-903885D9D6AB}" destId="{39399988-28B4-40C0-B5A6-E3FA7FF43B59}" srcOrd="3" destOrd="0" parTransId="{06654ED3-328D-4710-8530-496F3DE79BBB}" sibTransId="{570FDFA7-4D61-485C-99C9-44604AC0EAFF}"/>
    <dgm:cxn modelId="{3D584184-93B2-4638-87E2-C7F826CF8AEB}" type="presOf" srcId="{DD0F3FF5-C868-435A-946C-6BEFDEBEF804}" destId="{CFBA00B5-575C-4B8A-9E37-256534E360D0}" srcOrd="0" destOrd="1" presId="urn:microsoft.com/office/officeart/2005/8/layout/chevron2"/>
    <dgm:cxn modelId="{04B2FB77-F66A-4B05-BBBE-6D79670C3B48}" srcId="{3FB75EF3-0423-417E-9C20-BD5D11680EAA}" destId="{10573613-53CC-46A9-8110-903885D9D6AB}" srcOrd="0" destOrd="0" parTransId="{E57D7CD7-400C-4D59-B7F7-EE02642E0A98}" sibTransId="{0738E4C0-2889-4644-97E3-CA8AF94E7006}"/>
    <dgm:cxn modelId="{591249EC-CC0F-4E94-B9E2-A9D4C384C12F}" type="presOf" srcId="{3FB75EF3-0423-417E-9C20-BD5D11680EAA}" destId="{148F8814-45B4-4843-ADA5-57E19543B444}" srcOrd="0" destOrd="0" presId="urn:microsoft.com/office/officeart/2005/8/layout/chevron2"/>
    <dgm:cxn modelId="{40DD6E3A-49F7-486D-BDEF-359477221201}" type="presOf" srcId="{0B836758-3742-433E-95EC-C213FC6E3830}" destId="{CFBA00B5-575C-4B8A-9E37-256534E360D0}" srcOrd="0" destOrd="2" presId="urn:microsoft.com/office/officeart/2005/8/layout/chevron2"/>
    <dgm:cxn modelId="{C33D3B74-39A7-4679-9875-46121E82C27A}" srcId="{10573613-53CC-46A9-8110-903885D9D6AB}" destId="{DD0F3FF5-C868-435A-946C-6BEFDEBEF804}" srcOrd="1" destOrd="0" parTransId="{8F8D4497-84A8-4669-ABC1-3B5A438C8A41}" sibTransId="{FAB484DF-0DEF-4D0C-A741-9ACA582CEBF8}"/>
    <dgm:cxn modelId="{19C08D9B-B37D-4F0C-82EC-1FDCEE3F1D28}" srcId="{10573613-53CC-46A9-8110-903885D9D6AB}" destId="{76386D85-F1DD-4464-BD17-C801F789B365}" srcOrd="5" destOrd="0" parTransId="{5A436F94-40F8-4FC0-886B-D85B42F21E1A}" sibTransId="{CAF2F059-7642-48B4-BF25-39DB09CCD7DC}"/>
    <dgm:cxn modelId="{45A8FC01-0FFF-4F55-9D90-FFBB0CA60EBD}" type="presOf" srcId="{492A6370-9705-494F-9058-045C245D653D}" destId="{CFBA00B5-575C-4B8A-9E37-256534E360D0}" srcOrd="0" destOrd="4" presId="urn:microsoft.com/office/officeart/2005/8/layout/chevron2"/>
    <dgm:cxn modelId="{7CF82CD6-9AB8-469F-B4F2-0DBD4C25E592}" srcId="{10573613-53CC-46A9-8110-903885D9D6AB}" destId="{AA4E2B28-43E5-46D1-B003-CF5512F27BBA}" srcOrd="6" destOrd="0" parTransId="{F910643F-E322-4574-BD24-B036A60457CB}" sibTransId="{5C53A54D-B43B-4CF0-80C4-6CFD078FA264}"/>
    <dgm:cxn modelId="{D30106CA-EA73-49FF-8275-4C895559E64B}" type="presOf" srcId="{39399988-28B4-40C0-B5A6-E3FA7FF43B59}" destId="{CFBA00B5-575C-4B8A-9E37-256534E360D0}" srcOrd="0" destOrd="3" presId="urn:microsoft.com/office/officeart/2005/8/layout/chevron2"/>
    <dgm:cxn modelId="{25687633-CC39-46A2-A466-E74BD02693E9}" type="presOf" srcId="{10573613-53CC-46A9-8110-903885D9D6AB}" destId="{6990A1D0-6472-4F35-A55D-54BB6EC66A65}" srcOrd="0" destOrd="0" presId="urn:microsoft.com/office/officeart/2005/8/layout/chevron2"/>
    <dgm:cxn modelId="{5E206750-D93A-42A2-B6BC-C040B8571F90}" srcId="{10573613-53CC-46A9-8110-903885D9D6AB}" destId="{0B836758-3742-433E-95EC-C213FC6E3830}" srcOrd="2" destOrd="0" parTransId="{A9D5B0D3-EC7B-41F7-9903-F426C62DC20F}" sibTransId="{ABC2B9BA-B486-4E73-8301-FDD10DEC1668}"/>
    <dgm:cxn modelId="{3443E177-0C27-4B52-881B-C7BFC3441F7A}" srcId="{10573613-53CC-46A9-8110-903885D9D6AB}" destId="{55275CFE-A388-44F7-85F7-B4FED22BEF41}" srcOrd="0" destOrd="0" parTransId="{C451810A-0932-4950-9AD3-CDE8C658695B}" sibTransId="{CCB814A2-660B-4EE7-A9F4-A2CCF36051D1}"/>
    <dgm:cxn modelId="{E4C8CCA9-FE04-43C4-A337-8BC385D88764}" type="presOf" srcId="{55275CFE-A388-44F7-85F7-B4FED22BEF41}" destId="{CFBA00B5-575C-4B8A-9E37-256534E360D0}" srcOrd="0" destOrd="0" presId="urn:microsoft.com/office/officeart/2005/8/layout/chevron2"/>
    <dgm:cxn modelId="{229546C6-19B3-4258-BDFD-0B05400EDB44}" type="presOf" srcId="{76386D85-F1DD-4464-BD17-C801F789B365}" destId="{CFBA00B5-575C-4B8A-9E37-256534E360D0}" srcOrd="0" destOrd="5" presId="urn:microsoft.com/office/officeart/2005/8/layout/chevron2"/>
    <dgm:cxn modelId="{7A830C06-8DD0-48DE-B0A0-02CCD29F0685}" type="presParOf" srcId="{148F8814-45B4-4843-ADA5-57E19543B444}" destId="{507A5572-F3AD-4E5A-8DEC-AA766B4667CC}" srcOrd="0" destOrd="0" presId="urn:microsoft.com/office/officeart/2005/8/layout/chevron2"/>
    <dgm:cxn modelId="{ECF81F60-3BA0-4A5F-B30A-4939B1F91C0A}" type="presParOf" srcId="{507A5572-F3AD-4E5A-8DEC-AA766B4667CC}" destId="{6990A1D0-6472-4F35-A55D-54BB6EC66A65}" srcOrd="0" destOrd="0" presId="urn:microsoft.com/office/officeart/2005/8/layout/chevron2"/>
    <dgm:cxn modelId="{8C183F74-B181-45E0-9624-7242917A4C34}" type="presParOf" srcId="{507A5572-F3AD-4E5A-8DEC-AA766B4667CC}" destId="{CFBA00B5-575C-4B8A-9E37-256534E360D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1B16895-255F-4BBF-9F95-F7EFAF520AC3}" type="doc">
      <dgm:prSet loTypeId="urn:microsoft.com/office/officeart/2005/8/layout/gear1" loCatId="cycle" qsTypeId="urn:microsoft.com/office/officeart/2005/8/quickstyle/simple5" qsCatId="simple" csTypeId="urn:microsoft.com/office/officeart/2005/8/colors/accent2_3" csCatId="accent2" phldr="1"/>
      <dgm:spPr/>
    </dgm:pt>
    <dgm:pt modelId="{80151F0E-A21F-4522-B84A-FC117D27AB75}">
      <dgm:prSet phldrT="[Texto]"/>
      <dgm:spPr>
        <a:solidFill>
          <a:srgbClr val="FF0000"/>
        </a:solidFill>
      </dgm:spPr>
      <dgm:t>
        <a:bodyPr/>
        <a:lstStyle/>
        <a:p>
          <a:r>
            <a:rPr lang="es-ES" dirty="0" smtClean="0"/>
            <a:t>Actividades admisibles</a:t>
          </a:r>
          <a:endParaRPr lang="es-ES" dirty="0"/>
        </a:p>
      </dgm:t>
    </dgm:pt>
    <dgm:pt modelId="{3E6BDFA0-6CEB-4F2E-9A57-291562FADD50}" type="parTrans" cxnId="{C790FC0D-D47F-44B2-ACB3-BC3686BC273A}">
      <dgm:prSet/>
      <dgm:spPr/>
      <dgm:t>
        <a:bodyPr/>
        <a:lstStyle/>
        <a:p>
          <a:endParaRPr lang="es-ES"/>
        </a:p>
      </dgm:t>
    </dgm:pt>
    <dgm:pt modelId="{C04DD91A-4102-4133-BBBE-2ECE2E917E5E}" type="sibTrans" cxnId="{C790FC0D-D47F-44B2-ACB3-BC3686BC273A}">
      <dgm:prSet/>
      <dgm:spPr>
        <a:solidFill>
          <a:srgbClr val="FF0000"/>
        </a:solidFill>
      </dgm:spPr>
      <dgm:t>
        <a:bodyPr/>
        <a:lstStyle/>
        <a:p>
          <a:endParaRPr lang="es-ES"/>
        </a:p>
      </dgm:t>
    </dgm:pt>
    <dgm:pt modelId="{398102DB-8F6F-482B-89A8-32771C7D2A57}" type="pres">
      <dgm:prSet presAssocID="{E1B16895-255F-4BBF-9F95-F7EFAF520AC3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B7FCFE4F-8879-478D-B474-2EDB37F9411C}" type="pres">
      <dgm:prSet presAssocID="{80151F0E-A21F-4522-B84A-FC117D27AB75}" presName="gear1" presStyleLbl="node1" presStyleIdx="0" presStyleCnt="1" custLinFactNeighborX="-98037" custLinFactNeighborY="-7382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5E82FB3-1720-4B8F-9AAD-9C78BE54C71A}" type="pres">
      <dgm:prSet presAssocID="{80151F0E-A21F-4522-B84A-FC117D27AB75}" presName="gear1srcNode" presStyleLbl="node1" presStyleIdx="0" presStyleCnt="1"/>
      <dgm:spPr/>
      <dgm:t>
        <a:bodyPr/>
        <a:lstStyle/>
        <a:p>
          <a:endParaRPr lang="es-ES"/>
        </a:p>
      </dgm:t>
    </dgm:pt>
    <dgm:pt modelId="{C5472244-273A-404E-A757-70904AE87F83}" type="pres">
      <dgm:prSet presAssocID="{80151F0E-A21F-4522-B84A-FC117D27AB75}" presName="gear1dstNode" presStyleLbl="node1" presStyleIdx="0" presStyleCnt="1"/>
      <dgm:spPr/>
      <dgm:t>
        <a:bodyPr/>
        <a:lstStyle/>
        <a:p>
          <a:endParaRPr lang="es-ES"/>
        </a:p>
      </dgm:t>
    </dgm:pt>
    <dgm:pt modelId="{1BC65E1A-BAE0-42DC-9824-D4EE3F047B8F}" type="pres">
      <dgm:prSet presAssocID="{C04DD91A-4102-4133-BBBE-2ECE2E917E5E}" presName="connector1" presStyleLbl="sibTrans2D1" presStyleIdx="0" presStyleCnt="1" custLinFactNeighborX="-82345" custLinFactNeighborY="-4010"/>
      <dgm:spPr/>
      <dgm:t>
        <a:bodyPr/>
        <a:lstStyle/>
        <a:p>
          <a:endParaRPr lang="es-ES"/>
        </a:p>
      </dgm:t>
    </dgm:pt>
  </dgm:ptLst>
  <dgm:cxnLst>
    <dgm:cxn modelId="{A2CA2122-728C-4D11-8598-F76E3A65B2C7}" type="presOf" srcId="{E1B16895-255F-4BBF-9F95-F7EFAF520AC3}" destId="{398102DB-8F6F-482B-89A8-32771C7D2A57}" srcOrd="0" destOrd="0" presId="urn:microsoft.com/office/officeart/2005/8/layout/gear1"/>
    <dgm:cxn modelId="{207CE969-C0C8-4B7A-A5A4-C62FDA2B9C8E}" type="presOf" srcId="{C04DD91A-4102-4133-BBBE-2ECE2E917E5E}" destId="{1BC65E1A-BAE0-42DC-9824-D4EE3F047B8F}" srcOrd="0" destOrd="0" presId="urn:microsoft.com/office/officeart/2005/8/layout/gear1"/>
    <dgm:cxn modelId="{1E9858FC-25AA-47D9-89AE-7FCC61B71455}" type="presOf" srcId="{80151F0E-A21F-4522-B84A-FC117D27AB75}" destId="{C5472244-273A-404E-A757-70904AE87F83}" srcOrd="2" destOrd="0" presId="urn:microsoft.com/office/officeart/2005/8/layout/gear1"/>
    <dgm:cxn modelId="{E5966287-5AC8-47AB-8479-EB92E31A726B}" type="presOf" srcId="{80151F0E-A21F-4522-B84A-FC117D27AB75}" destId="{B7FCFE4F-8879-478D-B474-2EDB37F9411C}" srcOrd="0" destOrd="0" presId="urn:microsoft.com/office/officeart/2005/8/layout/gear1"/>
    <dgm:cxn modelId="{C790FC0D-D47F-44B2-ACB3-BC3686BC273A}" srcId="{E1B16895-255F-4BBF-9F95-F7EFAF520AC3}" destId="{80151F0E-A21F-4522-B84A-FC117D27AB75}" srcOrd="0" destOrd="0" parTransId="{3E6BDFA0-6CEB-4F2E-9A57-291562FADD50}" sibTransId="{C04DD91A-4102-4133-BBBE-2ECE2E917E5E}"/>
    <dgm:cxn modelId="{E84FFCB2-567A-407E-A4FC-D407365547DA}" type="presOf" srcId="{80151F0E-A21F-4522-B84A-FC117D27AB75}" destId="{15E82FB3-1720-4B8F-9AAD-9C78BE54C71A}" srcOrd="1" destOrd="0" presId="urn:microsoft.com/office/officeart/2005/8/layout/gear1"/>
    <dgm:cxn modelId="{F91CBBE9-628F-4B58-8077-8272834D915D}" type="presParOf" srcId="{398102DB-8F6F-482B-89A8-32771C7D2A57}" destId="{B7FCFE4F-8879-478D-B474-2EDB37F9411C}" srcOrd="0" destOrd="0" presId="urn:microsoft.com/office/officeart/2005/8/layout/gear1"/>
    <dgm:cxn modelId="{137474EA-B601-44EF-89A4-0616FEEFC4CC}" type="presParOf" srcId="{398102DB-8F6F-482B-89A8-32771C7D2A57}" destId="{15E82FB3-1720-4B8F-9AAD-9C78BE54C71A}" srcOrd="1" destOrd="0" presId="urn:microsoft.com/office/officeart/2005/8/layout/gear1"/>
    <dgm:cxn modelId="{6C5B0C68-98DC-4F48-8C2D-1898CBB7795E}" type="presParOf" srcId="{398102DB-8F6F-482B-89A8-32771C7D2A57}" destId="{C5472244-273A-404E-A757-70904AE87F83}" srcOrd="2" destOrd="0" presId="urn:microsoft.com/office/officeart/2005/8/layout/gear1"/>
    <dgm:cxn modelId="{9710DDF0-FB67-4CB2-9A30-BCFBBAF76D90}" type="presParOf" srcId="{398102DB-8F6F-482B-89A8-32771C7D2A57}" destId="{1BC65E1A-BAE0-42DC-9824-D4EE3F047B8F}" srcOrd="3" destOrd="0" presId="urn:microsoft.com/office/officeart/2005/8/layout/gear1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C5C9B8B-28CC-432E-A46F-C44379C9721C}" type="doc">
      <dgm:prSet loTypeId="urn:microsoft.com/office/officeart/2005/8/layout/list1" loCatId="list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es-ES"/>
        </a:p>
      </dgm:t>
    </dgm:pt>
    <dgm:pt modelId="{4EB10FD7-E0A7-4888-8565-3BABCE30980E}">
      <dgm:prSet phldrT="[Texto]" custT="1"/>
      <dgm:spPr/>
      <dgm:t>
        <a:bodyPr/>
        <a:lstStyle/>
        <a:p>
          <a:r>
            <a:rPr lang="es-ES" sz="1900" dirty="0" smtClean="0"/>
            <a:t>Movilidad por docencia</a:t>
          </a:r>
          <a:endParaRPr lang="es-ES" sz="1900" dirty="0"/>
        </a:p>
      </dgm:t>
    </dgm:pt>
    <dgm:pt modelId="{693E78F0-629A-4B54-A9C0-7EC618A0E1F0}" type="parTrans" cxnId="{6E7557AC-F87C-4D75-8580-6893E5BE9E4F}">
      <dgm:prSet/>
      <dgm:spPr/>
      <dgm:t>
        <a:bodyPr/>
        <a:lstStyle/>
        <a:p>
          <a:endParaRPr lang="es-ES"/>
        </a:p>
      </dgm:t>
    </dgm:pt>
    <dgm:pt modelId="{9EB0CEEC-8CA2-4D13-9DDD-C5A59E7E34F9}" type="sibTrans" cxnId="{6E7557AC-F87C-4D75-8580-6893E5BE9E4F}">
      <dgm:prSet/>
      <dgm:spPr/>
      <dgm:t>
        <a:bodyPr/>
        <a:lstStyle/>
        <a:p>
          <a:endParaRPr lang="es-ES"/>
        </a:p>
      </dgm:t>
    </dgm:pt>
    <dgm:pt modelId="{840D96A2-6790-45A7-BB7E-6D08BD0CC905}">
      <dgm:prSet phldrT="[Texto]" custT="1"/>
      <dgm:spPr/>
      <dgm:t>
        <a:bodyPr/>
        <a:lstStyle/>
        <a:p>
          <a:r>
            <a:rPr lang="es-ES" sz="1900" dirty="0" smtClean="0"/>
            <a:t>Aprendizaje por observación (</a:t>
          </a:r>
          <a:r>
            <a:rPr lang="es-ES" sz="1900" dirty="0" err="1" smtClean="0"/>
            <a:t>jobshadowing</a:t>
          </a:r>
          <a:r>
            <a:rPr lang="es-ES" sz="1900" dirty="0" smtClean="0"/>
            <a:t>)</a:t>
          </a:r>
          <a:endParaRPr lang="es-ES" sz="1900" dirty="0"/>
        </a:p>
      </dgm:t>
    </dgm:pt>
    <dgm:pt modelId="{927115F6-A10F-4AF9-9B27-5123119DC4B9}" type="parTrans" cxnId="{7018333E-A09B-4757-8347-41E9B28DCF1C}">
      <dgm:prSet/>
      <dgm:spPr/>
      <dgm:t>
        <a:bodyPr/>
        <a:lstStyle/>
        <a:p>
          <a:endParaRPr lang="es-ES"/>
        </a:p>
      </dgm:t>
    </dgm:pt>
    <dgm:pt modelId="{A7C4962D-855A-41E9-87BD-F2F0B3AA5322}" type="sibTrans" cxnId="{7018333E-A09B-4757-8347-41E9B28DCF1C}">
      <dgm:prSet/>
      <dgm:spPr/>
      <dgm:t>
        <a:bodyPr/>
        <a:lstStyle/>
        <a:p>
          <a:endParaRPr lang="es-ES"/>
        </a:p>
      </dgm:t>
    </dgm:pt>
    <dgm:pt modelId="{E8F5AB3E-8E57-427D-A4E1-1AE066E580D6}">
      <dgm:prSet custT="1"/>
      <dgm:spPr/>
      <dgm:t>
        <a:bodyPr/>
        <a:lstStyle/>
        <a:p>
          <a:r>
            <a:rPr lang="es-ES" sz="1900" dirty="0" smtClean="0"/>
            <a:t>Cursos o actividades de formación estructurada en el extranjero</a:t>
          </a:r>
          <a:endParaRPr lang="es-ES" sz="1900" dirty="0"/>
        </a:p>
      </dgm:t>
    </dgm:pt>
    <dgm:pt modelId="{5441EF61-296F-471A-BE31-EE6BE26A6E2A}" type="parTrans" cxnId="{536051AC-EC6A-4FD7-A192-38FB6D4B66F5}">
      <dgm:prSet/>
      <dgm:spPr/>
      <dgm:t>
        <a:bodyPr/>
        <a:lstStyle/>
        <a:p>
          <a:endParaRPr lang="es-ES"/>
        </a:p>
      </dgm:t>
    </dgm:pt>
    <dgm:pt modelId="{86035E01-9B96-4FAF-A565-B33CBE09E795}" type="sibTrans" cxnId="{536051AC-EC6A-4FD7-A192-38FB6D4B66F5}">
      <dgm:prSet/>
      <dgm:spPr/>
      <dgm:t>
        <a:bodyPr/>
        <a:lstStyle/>
        <a:p>
          <a:endParaRPr lang="es-ES"/>
        </a:p>
      </dgm:t>
    </dgm:pt>
    <dgm:pt modelId="{FC3A35D7-334A-4034-A435-459EEF3FAA91}" type="pres">
      <dgm:prSet presAssocID="{AC5C9B8B-28CC-432E-A46F-C44379C9721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E0EB7B87-4CF1-4751-8DB5-21C8F06756BB}" type="pres">
      <dgm:prSet presAssocID="{4EB10FD7-E0A7-4888-8565-3BABCE30980E}" presName="parentLin" presStyleCnt="0"/>
      <dgm:spPr/>
      <dgm:t>
        <a:bodyPr/>
        <a:lstStyle/>
        <a:p>
          <a:endParaRPr lang="es-ES"/>
        </a:p>
      </dgm:t>
    </dgm:pt>
    <dgm:pt modelId="{E9F514D1-B0AB-4F52-BB07-3857284AE340}" type="pres">
      <dgm:prSet presAssocID="{4EB10FD7-E0A7-4888-8565-3BABCE30980E}" presName="parentLeftMargin" presStyleLbl="node1" presStyleIdx="0" presStyleCnt="3"/>
      <dgm:spPr/>
      <dgm:t>
        <a:bodyPr/>
        <a:lstStyle/>
        <a:p>
          <a:endParaRPr lang="es-ES"/>
        </a:p>
      </dgm:t>
    </dgm:pt>
    <dgm:pt modelId="{E7E6FCF6-B752-4178-A5BC-47D3BA8538B2}" type="pres">
      <dgm:prSet presAssocID="{4EB10FD7-E0A7-4888-8565-3BABCE30980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D68B469-0BED-4E66-83DF-F849A12D19CA}" type="pres">
      <dgm:prSet presAssocID="{4EB10FD7-E0A7-4888-8565-3BABCE30980E}" presName="negativeSpace" presStyleCnt="0"/>
      <dgm:spPr/>
      <dgm:t>
        <a:bodyPr/>
        <a:lstStyle/>
        <a:p>
          <a:endParaRPr lang="es-ES"/>
        </a:p>
      </dgm:t>
    </dgm:pt>
    <dgm:pt modelId="{7B3129DF-3605-4D10-9DA0-1E5B0B4B70D9}" type="pres">
      <dgm:prSet presAssocID="{4EB10FD7-E0A7-4888-8565-3BABCE30980E}" presName="childText" presStyleLbl="conFgAcc1" presStyleIdx="0" presStyleCnt="3" custLinFactY="-23898" custLinFactNeighborX="1587" custLinFactNeighborY="-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62EC279-D3B4-4184-A671-32B4C7A731FC}" type="pres">
      <dgm:prSet presAssocID="{9EB0CEEC-8CA2-4D13-9DDD-C5A59E7E34F9}" presName="spaceBetweenRectangles" presStyleCnt="0"/>
      <dgm:spPr/>
      <dgm:t>
        <a:bodyPr/>
        <a:lstStyle/>
        <a:p>
          <a:endParaRPr lang="es-ES"/>
        </a:p>
      </dgm:t>
    </dgm:pt>
    <dgm:pt modelId="{0F562A69-D371-43F7-A0B8-8EF5C915F95B}" type="pres">
      <dgm:prSet presAssocID="{E8F5AB3E-8E57-427D-A4E1-1AE066E580D6}" presName="parentLin" presStyleCnt="0"/>
      <dgm:spPr/>
      <dgm:t>
        <a:bodyPr/>
        <a:lstStyle/>
        <a:p>
          <a:endParaRPr lang="es-ES"/>
        </a:p>
      </dgm:t>
    </dgm:pt>
    <dgm:pt modelId="{44A36D42-B31A-4718-AC50-B51E67BB1612}" type="pres">
      <dgm:prSet presAssocID="{E8F5AB3E-8E57-427D-A4E1-1AE066E580D6}" presName="parentLeftMargin" presStyleLbl="node1" presStyleIdx="0" presStyleCnt="3"/>
      <dgm:spPr/>
      <dgm:t>
        <a:bodyPr/>
        <a:lstStyle/>
        <a:p>
          <a:endParaRPr lang="es-ES"/>
        </a:p>
      </dgm:t>
    </dgm:pt>
    <dgm:pt modelId="{4631016F-D3B7-4A19-BF21-106CE705C7E7}" type="pres">
      <dgm:prSet presAssocID="{E8F5AB3E-8E57-427D-A4E1-1AE066E580D6}" presName="parentText" presStyleLbl="node1" presStyleIdx="1" presStyleCnt="3" custScaleY="225780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054791D-B988-41EA-8B9A-69D2C81D87FB}" type="pres">
      <dgm:prSet presAssocID="{E8F5AB3E-8E57-427D-A4E1-1AE066E580D6}" presName="negativeSpace" presStyleCnt="0"/>
      <dgm:spPr/>
      <dgm:t>
        <a:bodyPr/>
        <a:lstStyle/>
        <a:p>
          <a:endParaRPr lang="es-ES"/>
        </a:p>
      </dgm:t>
    </dgm:pt>
    <dgm:pt modelId="{3983770F-2A96-4B04-BFA2-F5566DFB63A2}" type="pres">
      <dgm:prSet presAssocID="{E8F5AB3E-8E57-427D-A4E1-1AE066E580D6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39690A2-3F5C-4B49-90C2-3B12AB2BBD46}" type="pres">
      <dgm:prSet presAssocID="{86035E01-9B96-4FAF-A565-B33CBE09E795}" presName="spaceBetweenRectangles" presStyleCnt="0"/>
      <dgm:spPr/>
      <dgm:t>
        <a:bodyPr/>
        <a:lstStyle/>
        <a:p>
          <a:endParaRPr lang="es-ES"/>
        </a:p>
      </dgm:t>
    </dgm:pt>
    <dgm:pt modelId="{D0934B7B-3466-48E7-9117-F95F6D6CA4DA}" type="pres">
      <dgm:prSet presAssocID="{840D96A2-6790-45A7-BB7E-6D08BD0CC905}" presName="parentLin" presStyleCnt="0"/>
      <dgm:spPr/>
      <dgm:t>
        <a:bodyPr/>
        <a:lstStyle/>
        <a:p>
          <a:endParaRPr lang="es-ES"/>
        </a:p>
      </dgm:t>
    </dgm:pt>
    <dgm:pt modelId="{F1266222-4C32-4C6B-B4B0-298D6C36FCB1}" type="pres">
      <dgm:prSet presAssocID="{840D96A2-6790-45A7-BB7E-6D08BD0CC905}" presName="parentLeftMargin" presStyleLbl="node1" presStyleIdx="1" presStyleCnt="3"/>
      <dgm:spPr/>
      <dgm:t>
        <a:bodyPr/>
        <a:lstStyle/>
        <a:p>
          <a:endParaRPr lang="es-ES"/>
        </a:p>
      </dgm:t>
    </dgm:pt>
    <dgm:pt modelId="{CEDF45F4-6B8E-4A45-9C2D-CB6CE60DBE32}" type="pres">
      <dgm:prSet presAssocID="{840D96A2-6790-45A7-BB7E-6D08BD0CC905}" presName="parentText" presStyleLbl="node1" presStyleIdx="2" presStyleCnt="3" custScaleY="208970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4774BFE-B2E4-45E2-A2F5-E8D4CDD2EB63}" type="pres">
      <dgm:prSet presAssocID="{840D96A2-6790-45A7-BB7E-6D08BD0CC905}" presName="negativeSpace" presStyleCnt="0"/>
      <dgm:spPr/>
      <dgm:t>
        <a:bodyPr/>
        <a:lstStyle/>
        <a:p>
          <a:endParaRPr lang="es-ES"/>
        </a:p>
      </dgm:t>
    </dgm:pt>
    <dgm:pt modelId="{50A63E29-3C88-4B1D-A0F5-DFF29B327EF6}" type="pres">
      <dgm:prSet presAssocID="{840D96A2-6790-45A7-BB7E-6D08BD0CC905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536051AC-EC6A-4FD7-A192-38FB6D4B66F5}" srcId="{AC5C9B8B-28CC-432E-A46F-C44379C9721C}" destId="{E8F5AB3E-8E57-427D-A4E1-1AE066E580D6}" srcOrd="1" destOrd="0" parTransId="{5441EF61-296F-471A-BE31-EE6BE26A6E2A}" sibTransId="{86035E01-9B96-4FAF-A565-B33CBE09E795}"/>
    <dgm:cxn modelId="{8C6181CF-2571-41C6-8B98-ADAD6B41C569}" type="presOf" srcId="{4EB10FD7-E0A7-4888-8565-3BABCE30980E}" destId="{E9F514D1-B0AB-4F52-BB07-3857284AE340}" srcOrd="0" destOrd="0" presId="urn:microsoft.com/office/officeart/2005/8/layout/list1"/>
    <dgm:cxn modelId="{7018333E-A09B-4757-8347-41E9B28DCF1C}" srcId="{AC5C9B8B-28CC-432E-A46F-C44379C9721C}" destId="{840D96A2-6790-45A7-BB7E-6D08BD0CC905}" srcOrd="2" destOrd="0" parTransId="{927115F6-A10F-4AF9-9B27-5123119DC4B9}" sibTransId="{A7C4962D-855A-41E9-87BD-F2F0B3AA5322}"/>
    <dgm:cxn modelId="{9332C1A3-8288-4EA8-BA07-C059D702F2D9}" type="presOf" srcId="{840D96A2-6790-45A7-BB7E-6D08BD0CC905}" destId="{CEDF45F4-6B8E-4A45-9C2D-CB6CE60DBE32}" srcOrd="1" destOrd="0" presId="urn:microsoft.com/office/officeart/2005/8/layout/list1"/>
    <dgm:cxn modelId="{A01D969C-EA00-4F2D-8D14-387C43CBED32}" type="presOf" srcId="{AC5C9B8B-28CC-432E-A46F-C44379C9721C}" destId="{FC3A35D7-334A-4034-A435-459EEF3FAA91}" srcOrd="0" destOrd="0" presId="urn:microsoft.com/office/officeart/2005/8/layout/list1"/>
    <dgm:cxn modelId="{37106B29-FEF6-4AE0-9C27-97E7E46B525C}" type="presOf" srcId="{4EB10FD7-E0A7-4888-8565-3BABCE30980E}" destId="{E7E6FCF6-B752-4178-A5BC-47D3BA8538B2}" srcOrd="1" destOrd="0" presId="urn:microsoft.com/office/officeart/2005/8/layout/list1"/>
    <dgm:cxn modelId="{6E7557AC-F87C-4D75-8580-6893E5BE9E4F}" srcId="{AC5C9B8B-28CC-432E-A46F-C44379C9721C}" destId="{4EB10FD7-E0A7-4888-8565-3BABCE30980E}" srcOrd="0" destOrd="0" parTransId="{693E78F0-629A-4B54-A9C0-7EC618A0E1F0}" sibTransId="{9EB0CEEC-8CA2-4D13-9DDD-C5A59E7E34F9}"/>
    <dgm:cxn modelId="{DFEE1A7E-C1C0-4522-8802-F2A9D0280BF7}" type="presOf" srcId="{E8F5AB3E-8E57-427D-A4E1-1AE066E580D6}" destId="{4631016F-D3B7-4A19-BF21-106CE705C7E7}" srcOrd="1" destOrd="0" presId="urn:microsoft.com/office/officeart/2005/8/layout/list1"/>
    <dgm:cxn modelId="{59A40287-903C-4E9B-9385-3508801A860C}" type="presOf" srcId="{840D96A2-6790-45A7-BB7E-6D08BD0CC905}" destId="{F1266222-4C32-4C6B-B4B0-298D6C36FCB1}" srcOrd="0" destOrd="0" presId="urn:microsoft.com/office/officeart/2005/8/layout/list1"/>
    <dgm:cxn modelId="{E779E732-1523-474A-8A77-382F113CBAF9}" type="presOf" srcId="{E8F5AB3E-8E57-427D-A4E1-1AE066E580D6}" destId="{44A36D42-B31A-4718-AC50-B51E67BB1612}" srcOrd="0" destOrd="0" presId="urn:microsoft.com/office/officeart/2005/8/layout/list1"/>
    <dgm:cxn modelId="{E9D295A1-7E50-4F5D-B9EF-BC85E89A74E9}" type="presParOf" srcId="{FC3A35D7-334A-4034-A435-459EEF3FAA91}" destId="{E0EB7B87-4CF1-4751-8DB5-21C8F06756BB}" srcOrd="0" destOrd="0" presId="urn:microsoft.com/office/officeart/2005/8/layout/list1"/>
    <dgm:cxn modelId="{5DDC0B39-41DF-4E4D-9955-B6A812FA0766}" type="presParOf" srcId="{E0EB7B87-4CF1-4751-8DB5-21C8F06756BB}" destId="{E9F514D1-B0AB-4F52-BB07-3857284AE340}" srcOrd="0" destOrd="0" presId="urn:microsoft.com/office/officeart/2005/8/layout/list1"/>
    <dgm:cxn modelId="{74154658-9EA1-4C08-93C0-ABA962ED6E2F}" type="presParOf" srcId="{E0EB7B87-4CF1-4751-8DB5-21C8F06756BB}" destId="{E7E6FCF6-B752-4178-A5BC-47D3BA8538B2}" srcOrd="1" destOrd="0" presId="urn:microsoft.com/office/officeart/2005/8/layout/list1"/>
    <dgm:cxn modelId="{BA977F40-8F63-483F-8AEB-639A6F84A91C}" type="presParOf" srcId="{FC3A35D7-334A-4034-A435-459EEF3FAA91}" destId="{DD68B469-0BED-4E66-83DF-F849A12D19CA}" srcOrd="1" destOrd="0" presId="urn:microsoft.com/office/officeart/2005/8/layout/list1"/>
    <dgm:cxn modelId="{4A98A576-3594-4B08-98A7-EA92969DD36D}" type="presParOf" srcId="{FC3A35D7-334A-4034-A435-459EEF3FAA91}" destId="{7B3129DF-3605-4D10-9DA0-1E5B0B4B70D9}" srcOrd="2" destOrd="0" presId="urn:microsoft.com/office/officeart/2005/8/layout/list1"/>
    <dgm:cxn modelId="{B09A43C5-A7F0-4E58-8244-66992DE8E4D2}" type="presParOf" srcId="{FC3A35D7-334A-4034-A435-459EEF3FAA91}" destId="{362EC279-D3B4-4184-A671-32B4C7A731FC}" srcOrd="3" destOrd="0" presId="urn:microsoft.com/office/officeart/2005/8/layout/list1"/>
    <dgm:cxn modelId="{7538269B-8B36-47D8-A493-0F558A0BD521}" type="presParOf" srcId="{FC3A35D7-334A-4034-A435-459EEF3FAA91}" destId="{0F562A69-D371-43F7-A0B8-8EF5C915F95B}" srcOrd="4" destOrd="0" presId="urn:microsoft.com/office/officeart/2005/8/layout/list1"/>
    <dgm:cxn modelId="{EE704FBE-7D4E-4C87-986C-1D015393A59E}" type="presParOf" srcId="{0F562A69-D371-43F7-A0B8-8EF5C915F95B}" destId="{44A36D42-B31A-4718-AC50-B51E67BB1612}" srcOrd="0" destOrd="0" presId="urn:microsoft.com/office/officeart/2005/8/layout/list1"/>
    <dgm:cxn modelId="{ED322BCC-7C14-4269-AFB6-EE1269FE6350}" type="presParOf" srcId="{0F562A69-D371-43F7-A0B8-8EF5C915F95B}" destId="{4631016F-D3B7-4A19-BF21-106CE705C7E7}" srcOrd="1" destOrd="0" presId="urn:microsoft.com/office/officeart/2005/8/layout/list1"/>
    <dgm:cxn modelId="{CB5C3847-CE4C-4F03-BC50-1EDE671C3552}" type="presParOf" srcId="{FC3A35D7-334A-4034-A435-459EEF3FAA91}" destId="{9054791D-B988-41EA-8B9A-69D2C81D87FB}" srcOrd="5" destOrd="0" presId="urn:microsoft.com/office/officeart/2005/8/layout/list1"/>
    <dgm:cxn modelId="{ED1E46E0-580E-444E-9E49-CEC0FCF9879B}" type="presParOf" srcId="{FC3A35D7-334A-4034-A435-459EEF3FAA91}" destId="{3983770F-2A96-4B04-BFA2-F5566DFB63A2}" srcOrd="6" destOrd="0" presId="urn:microsoft.com/office/officeart/2005/8/layout/list1"/>
    <dgm:cxn modelId="{44C62222-950B-476E-9051-6DCF4DC6A7AA}" type="presParOf" srcId="{FC3A35D7-334A-4034-A435-459EEF3FAA91}" destId="{C39690A2-3F5C-4B49-90C2-3B12AB2BBD46}" srcOrd="7" destOrd="0" presId="urn:microsoft.com/office/officeart/2005/8/layout/list1"/>
    <dgm:cxn modelId="{5D1455DD-4B90-4D53-BDF0-B40A4AC8E61B}" type="presParOf" srcId="{FC3A35D7-334A-4034-A435-459EEF3FAA91}" destId="{D0934B7B-3466-48E7-9117-F95F6D6CA4DA}" srcOrd="8" destOrd="0" presId="urn:microsoft.com/office/officeart/2005/8/layout/list1"/>
    <dgm:cxn modelId="{9842D326-C08C-415F-BA30-511DF6AF3920}" type="presParOf" srcId="{D0934B7B-3466-48E7-9117-F95F6D6CA4DA}" destId="{F1266222-4C32-4C6B-B4B0-298D6C36FCB1}" srcOrd="0" destOrd="0" presId="urn:microsoft.com/office/officeart/2005/8/layout/list1"/>
    <dgm:cxn modelId="{49235424-DF48-494D-9B02-BBA84CEDAA9E}" type="presParOf" srcId="{D0934B7B-3466-48E7-9117-F95F6D6CA4DA}" destId="{CEDF45F4-6B8E-4A45-9C2D-CB6CE60DBE32}" srcOrd="1" destOrd="0" presId="urn:microsoft.com/office/officeart/2005/8/layout/list1"/>
    <dgm:cxn modelId="{EB172B51-2178-4646-9F30-BE0776729F71}" type="presParOf" srcId="{FC3A35D7-334A-4034-A435-459EEF3FAA91}" destId="{D4774BFE-B2E4-45E2-A2F5-E8D4CDD2EB63}" srcOrd="9" destOrd="0" presId="urn:microsoft.com/office/officeart/2005/8/layout/list1"/>
    <dgm:cxn modelId="{DCD012A5-3268-4571-B891-67A22859B776}" type="presParOf" srcId="{FC3A35D7-334A-4034-A435-459EEF3FAA91}" destId="{50A63E29-3C88-4B1D-A0F5-DFF29B327EF6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0B51E68-D6A1-4A08-8E70-A5EE68C93CD9}" type="doc">
      <dgm:prSet loTypeId="urn:microsoft.com/office/officeart/2005/8/layout/vList5" loCatId="list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s-ES"/>
        </a:p>
      </dgm:t>
    </dgm:pt>
    <dgm:pt modelId="{915259C5-CAA1-402C-8776-5A0DEADE6F5F}">
      <dgm:prSet custT="1"/>
      <dgm:spPr>
        <a:solidFill>
          <a:srgbClr val="FF0000"/>
        </a:solidFill>
      </dgm:spPr>
      <dgm:t>
        <a:bodyPr/>
        <a:lstStyle/>
        <a:p>
          <a:pPr rtl="0"/>
          <a:r>
            <a:rPr lang="es-ES" sz="2400" dirty="0" smtClean="0"/>
            <a:t>Duración de la movilidad </a:t>
          </a:r>
          <a:endParaRPr lang="es-ES" sz="2400" dirty="0"/>
        </a:p>
      </dgm:t>
    </dgm:pt>
    <dgm:pt modelId="{F2D3B75F-9B23-4B4B-ACF4-929FEC2294F9}" type="parTrans" cxnId="{D97627C5-7D23-4ED2-82E7-AA904BCE29F4}">
      <dgm:prSet/>
      <dgm:spPr/>
      <dgm:t>
        <a:bodyPr/>
        <a:lstStyle/>
        <a:p>
          <a:endParaRPr lang="es-ES"/>
        </a:p>
      </dgm:t>
    </dgm:pt>
    <dgm:pt modelId="{9FBC1C2D-C84C-4324-BBF9-851282CC3F0C}" type="sibTrans" cxnId="{D97627C5-7D23-4ED2-82E7-AA904BCE29F4}">
      <dgm:prSet/>
      <dgm:spPr/>
      <dgm:t>
        <a:bodyPr/>
        <a:lstStyle/>
        <a:p>
          <a:endParaRPr lang="es-ES"/>
        </a:p>
      </dgm:t>
    </dgm:pt>
    <dgm:pt modelId="{5FA9C895-2789-4F3B-87F1-2D8095A90101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s-ES" sz="2400" dirty="0" smtClean="0"/>
            <a:t>De 2 días a 2 meses</a:t>
          </a:r>
          <a:endParaRPr lang="es-ES" sz="2400" dirty="0"/>
        </a:p>
      </dgm:t>
    </dgm:pt>
    <dgm:pt modelId="{5A5A3F72-C22D-41FD-8991-7CF014E3D51C}" type="parTrans" cxnId="{CC4F1EE8-B673-4E99-A5ED-51CF17869485}">
      <dgm:prSet/>
      <dgm:spPr/>
      <dgm:t>
        <a:bodyPr/>
        <a:lstStyle/>
        <a:p>
          <a:endParaRPr lang="es-ES"/>
        </a:p>
      </dgm:t>
    </dgm:pt>
    <dgm:pt modelId="{89DB92E2-B62A-4789-B337-605A5ED56CF7}" type="sibTrans" cxnId="{CC4F1EE8-B673-4E99-A5ED-51CF17869485}">
      <dgm:prSet/>
      <dgm:spPr/>
      <dgm:t>
        <a:bodyPr/>
        <a:lstStyle/>
        <a:p>
          <a:endParaRPr lang="es-ES"/>
        </a:p>
      </dgm:t>
    </dgm:pt>
    <dgm:pt modelId="{C5F08655-6740-4D10-9C42-B9A9FDF990F9}">
      <dgm:prSet custT="1"/>
      <dgm:spPr>
        <a:solidFill>
          <a:srgbClr val="FF0000"/>
        </a:solidFill>
      </dgm:spPr>
      <dgm:t>
        <a:bodyPr/>
        <a:lstStyle/>
        <a:p>
          <a:pPr rtl="0"/>
          <a:r>
            <a:rPr lang="es-ES" sz="2400" dirty="0" smtClean="0"/>
            <a:t>Costes financiables</a:t>
          </a:r>
          <a:endParaRPr lang="es-ES" sz="2400" dirty="0"/>
        </a:p>
      </dgm:t>
    </dgm:pt>
    <dgm:pt modelId="{777D1583-84AE-4F24-B3C3-7FDC093885BB}" type="parTrans" cxnId="{85BA4B3E-DA83-46AD-9980-3C1D34EB0D44}">
      <dgm:prSet/>
      <dgm:spPr/>
      <dgm:t>
        <a:bodyPr/>
        <a:lstStyle/>
        <a:p>
          <a:endParaRPr lang="es-ES"/>
        </a:p>
      </dgm:t>
    </dgm:pt>
    <dgm:pt modelId="{0847CEEF-C850-45A2-9210-E71D9C6C2993}" type="sibTrans" cxnId="{85BA4B3E-DA83-46AD-9980-3C1D34EB0D44}">
      <dgm:prSet/>
      <dgm:spPr/>
      <dgm:t>
        <a:bodyPr/>
        <a:lstStyle/>
        <a:p>
          <a:endParaRPr lang="es-ES"/>
        </a:p>
      </dgm:t>
    </dgm:pt>
    <dgm:pt modelId="{9A59AD3F-91C6-4C1D-8E70-AAE2E865AB52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s-ES" sz="2400" dirty="0" smtClean="0"/>
            <a:t>Viaje, apoyo individual y tasa del curso</a:t>
          </a:r>
          <a:endParaRPr lang="es-ES" sz="2400" dirty="0"/>
        </a:p>
      </dgm:t>
    </dgm:pt>
    <dgm:pt modelId="{A2A5B6EB-6A9B-4523-A017-1C6E77C56DB6}" type="parTrans" cxnId="{74A0658B-E8D3-4B23-9799-794F9F345F81}">
      <dgm:prSet/>
      <dgm:spPr/>
      <dgm:t>
        <a:bodyPr/>
        <a:lstStyle/>
        <a:p>
          <a:endParaRPr lang="es-ES"/>
        </a:p>
      </dgm:t>
    </dgm:pt>
    <dgm:pt modelId="{6A19FA03-3556-4B7C-A6F2-986B6E5C595E}" type="sibTrans" cxnId="{74A0658B-E8D3-4B23-9799-794F9F345F81}">
      <dgm:prSet/>
      <dgm:spPr/>
      <dgm:t>
        <a:bodyPr/>
        <a:lstStyle/>
        <a:p>
          <a:endParaRPr lang="es-ES"/>
        </a:p>
      </dgm:t>
    </dgm:pt>
    <dgm:pt modelId="{52EB4806-9B1B-4126-B643-3B83C4E3CD1A}" type="pres">
      <dgm:prSet presAssocID="{E0B51E68-D6A1-4A08-8E70-A5EE68C93CD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B0E9C9D2-8B15-48D7-82DC-0B6B819A3632}" type="pres">
      <dgm:prSet presAssocID="{915259C5-CAA1-402C-8776-5A0DEADE6F5F}" presName="linNode" presStyleCnt="0"/>
      <dgm:spPr/>
      <dgm:t>
        <a:bodyPr/>
        <a:lstStyle/>
        <a:p>
          <a:endParaRPr lang="es-ES"/>
        </a:p>
      </dgm:t>
    </dgm:pt>
    <dgm:pt modelId="{6933D241-127D-47BF-93DA-F5B0250876C8}" type="pres">
      <dgm:prSet presAssocID="{915259C5-CAA1-402C-8776-5A0DEADE6F5F}" presName="parentText" presStyleLbl="node1" presStyleIdx="0" presStyleCnt="2" custScaleY="41566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C69E86A-09B5-4D94-BBF6-F2CD3EB3E7AE}" type="pres">
      <dgm:prSet presAssocID="{915259C5-CAA1-402C-8776-5A0DEADE6F5F}" presName="descendantText" presStyleLbl="alignAccFollowNode1" presStyleIdx="0" presStyleCnt="2" custScaleY="2216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7F922BA-F935-4B8A-8A52-FA90BB1B03EA}" type="pres">
      <dgm:prSet presAssocID="{9FBC1C2D-C84C-4324-BBF9-851282CC3F0C}" presName="sp" presStyleCnt="0"/>
      <dgm:spPr/>
      <dgm:t>
        <a:bodyPr/>
        <a:lstStyle/>
        <a:p>
          <a:endParaRPr lang="es-ES"/>
        </a:p>
      </dgm:t>
    </dgm:pt>
    <dgm:pt modelId="{9584EA1C-0A9B-4FED-A9E7-414EDB8B508F}" type="pres">
      <dgm:prSet presAssocID="{C5F08655-6740-4D10-9C42-B9A9FDF990F9}" presName="linNode" presStyleCnt="0"/>
      <dgm:spPr/>
      <dgm:t>
        <a:bodyPr/>
        <a:lstStyle/>
        <a:p>
          <a:endParaRPr lang="es-ES"/>
        </a:p>
      </dgm:t>
    </dgm:pt>
    <dgm:pt modelId="{DD2FA49E-A472-4AEE-A17F-6340782233BF}" type="pres">
      <dgm:prSet presAssocID="{C5F08655-6740-4D10-9C42-B9A9FDF990F9}" presName="parentText" presStyleLbl="node1" presStyleIdx="1" presStyleCnt="2" custScaleY="35490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E0C266F-A6C9-43C9-9BDA-F9D6EA35C1E1}" type="pres">
      <dgm:prSet presAssocID="{C5F08655-6740-4D10-9C42-B9A9FDF990F9}" presName="descendantText" presStyleLbl="alignAccFollowNode1" presStyleIdx="1" presStyleCnt="2" custScaleY="2837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74A0658B-E8D3-4B23-9799-794F9F345F81}" srcId="{C5F08655-6740-4D10-9C42-B9A9FDF990F9}" destId="{9A59AD3F-91C6-4C1D-8E70-AAE2E865AB52}" srcOrd="0" destOrd="0" parTransId="{A2A5B6EB-6A9B-4523-A017-1C6E77C56DB6}" sibTransId="{6A19FA03-3556-4B7C-A6F2-986B6E5C595E}"/>
    <dgm:cxn modelId="{1AA9A8F3-4E98-48A1-84B3-DB6564E627A9}" type="presOf" srcId="{E0B51E68-D6A1-4A08-8E70-A5EE68C93CD9}" destId="{52EB4806-9B1B-4126-B643-3B83C4E3CD1A}" srcOrd="0" destOrd="0" presId="urn:microsoft.com/office/officeart/2005/8/layout/vList5"/>
    <dgm:cxn modelId="{A8DA69B7-883C-432E-AFB5-9F4F94D48303}" type="presOf" srcId="{9A59AD3F-91C6-4C1D-8E70-AAE2E865AB52}" destId="{2E0C266F-A6C9-43C9-9BDA-F9D6EA35C1E1}" srcOrd="0" destOrd="0" presId="urn:microsoft.com/office/officeart/2005/8/layout/vList5"/>
    <dgm:cxn modelId="{AE645D85-6E87-424A-8B1D-D1014725A62E}" type="presOf" srcId="{915259C5-CAA1-402C-8776-5A0DEADE6F5F}" destId="{6933D241-127D-47BF-93DA-F5B0250876C8}" srcOrd="0" destOrd="0" presId="urn:microsoft.com/office/officeart/2005/8/layout/vList5"/>
    <dgm:cxn modelId="{CC4F1EE8-B673-4E99-A5ED-51CF17869485}" srcId="{915259C5-CAA1-402C-8776-5A0DEADE6F5F}" destId="{5FA9C895-2789-4F3B-87F1-2D8095A90101}" srcOrd="0" destOrd="0" parTransId="{5A5A3F72-C22D-41FD-8991-7CF014E3D51C}" sibTransId="{89DB92E2-B62A-4789-B337-605A5ED56CF7}"/>
    <dgm:cxn modelId="{85BA4B3E-DA83-46AD-9980-3C1D34EB0D44}" srcId="{E0B51E68-D6A1-4A08-8E70-A5EE68C93CD9}" destId="{C5F08655-6740-4D10-9C42-B9A9FDF990F9}" srcOrd="1" destOrd="0" parTransId="{777D1583-84AE-4F24-B3C3-7FDC093885BB}" sibTransId="{0847CEEF-C850-45A2-9210-E71D9C6C2993}"/>
    <dgm:cxn modelId="{D97627C5-7D23-4ED2-82E7-AA904BCE29F4}" srcId="{E0B51E68-D6A1-4A08-8E70-A5EE68C93CD9}" destId="{915259C5-CAA1-402C-8776-5A0DEADE6F5F}" srcOrd="0" destOrd="0" parTransId="{F2D3B75F-9B23-4B4B-ACF4-929FEC2294F9}" sibTransId="{9FBC1C2D-C84C-4324-BBF9-851282CC3F0C}"/>
    <dgm:cxn modelId="{7637FECA-6E82-4ECC-B7F7-359F6A5AF26B}" type="presOf" srcId="{C5F08655-6740-4D10-9C42-B9A9FDF990F9}" destId="{DD2FA49E-A472-4AEE-A17F-6340782233BF}" srcOrd="0" destOrd="0" presId="urn:microsoft.com/office/officeart/2005/8/layout/vList5"/>
    <dgm:cxn modelId="{B249AFDD-DE1E-40B9-A550-8BB1F84D7FF8}" type="presOf" srcId="{5FA9C895-2789-4F3B-87F1-2D8095A90101}" destId="{CC69E86A-09B5-4D94-BBF6-F2CD3EB3E7AE}" srcOrd="0" destOrd="0" presId="urn:microsoft.com/office/officeart/2005/8/layout/vList5"/>
    <dgm:cxn modelId="{40789EA7-B3E6-4CD0-AE69-FFB651504AEE}" type="presParOf" srcId="{52EB4806-9B1B-4126-B643-3B83C4E3CD1A}" destId="{B0E9C9D2-8B15-48D7-82DC-0B6B819A3632}" srcOrd="0" destOrd="0" presId="urn:microsoft.com/office/officeart/2005/8/layout/vList5"/>
    <dgm:cxn modelId="{71283297-7BC2-4E41-A014-3C61A19C9B04}" type="presParOf" srcId="{B0E9C9D2-8B15-48D7-82DC-0B6B819A3632}" destId="{6933D241-127D-47BF-93DA-F5B0250876C8}" srcOrd="0" destOrd="0" presId="urn:microsoft.com/office/officeart/2005/8/layout/vList5"/>
    <dgm:cxn modelId="{2DB9E9D7-7CAB-433C-BAA8-1A046376DD5D}" type="presParOf" srcId="{B0E9C9D2-8B15-48D7-82DC-0B6B819A3632}" destId="{CC69E86A-09B5-4D94-BBF6-F2CD3EB3E7AE}" srcOrd="1" destOrd="0" presId="urn:microsoft.com/office/officeart/2005/8/layout/vList5"/>
    <dgm:cxn modelId="{8DA3E166-4F53-4E03-BF87-5F33D4220DBA}" type="presParOf" srcId="{52EB4806-9B1B-4126-B643-3B83C4E3CD1A}" destId="{B7F922BA-F935-4B8A-8A52-FA90BB1B03EA}" srcOrd="1" destOrd="0" presId="urn:microsoft.com/office/officeart/2005/8/layout/vList5"/>
    <dgm:cxn modelId="{5B77C412-968C-4A0F-AE57-B1E76F4CD021}" type="presParOf" srcId="{52EB4806-9B1B-4126-B643-3B83C4E3CD1A}" destId="{9584EA1C-0A9B-4FED-A9E7-414EDB8B508F}" srcOrd="2" destOrd="0" presId="urn:microsoft.com/office/officeart/2005/8/layout/vList5"/>
    <dgm:cxn modelId="{E193262E-D7C7-4E22-9D3C-33CD11205ABF}" type="presParOf" srcId="{9584EA1C-0A9B-4FED-A9E7-414EDB8B508F}" destId="{DD2FA49E-A472-4AEE-A17F-6340782233BF}" srcOrd="0" destOrd="0" presId="urn:microsoft.com/office/officeart/2005/8/layout/vList5"/>
    <dgm:cxn modelId="{AB59E365-95C5-47C8-9D74-96678E74C376}" type="presParOf" srcId="{9584EA1C-0A9B-4FED-A9E7-414EDB8B508F}" destId="{2E0C266F-A6C9-43C9-9BDA-F9D6EA35C1E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0B02A56-4C32-4B0A-99FE-0CE2E94F850B}" type="doc">
      <dgm:prSet loTypeId="urn:microsoft.com/office/officeart/2005/8/layout/vList5" loCatId="list" qsTypeId="urn:microsoft.com/office/officeart/2005/8/quickstyle/simple5" qsCatId="simple" csTypeId="urn:microsoft.com/office/officeart/2005/8/colors/accent3_2" csCatId="accent3" phldr="1"/>
      <dgm:spPr/>
      <dgm:t>
        <a:bodyPr/>
        <a:lstStyle/>
        <a:p>
          <a:endParaRPr lang="es-ES"/>
        </a:p>
      </dgm:t>
    </dgm:pt>
    <dgm:pt modelId="{5779432E-F14C-4DC7-ACB4-B673CA891418}">
      <dgm:prSet phldrT="[Texto]" custT="1"/>
      <dgm:spPr/>
      <dgm:t>
        <a:bodyPr/>
        <a:lstStyle/>
        <a:p>
          <a:r>
            <a:rPr lang="es-ES" sz="2400" baseline="0" dirty="0" smtClean="0"/>
            <a:t>Estancia de enseñanza </a:t>
          </a:r>
          <a:endParaRPr lang="es-ES" sz="2400" baseline="0" dirty="0"/>
        </a:p>
      </dgm:t>
    </dgm:pt>
    <dgm:pt modelId="{F43ACF90-DE59-4951-A942-2A6B37C59C1B}" type="parTrans" cxnId="{B8B151A0-AF73-47AB-B3EB-C8E68284447C}">
      <dgm:prSet/>
      <dgm:spPr/>
      <dgm:t>
        <a:bodyPr/>
        <a:lstStyle/>
        <a:p>
          <a:endParaRPr lang="es-ES"/>
        </a:p>
      </dgm:t>
    </dgm:pt>
    <dgm:pt modelId="{556324C2-7D30-41C8-A290-048F3CB0EF77}" type="sibTrans" cxnId="{B8B151A0-AF73-47AB-B3EB-C8E68284447C}">
      <dgm:prSet/>
      <dgm:spPr/>
      <dgm:t>
        <a:bodyPr/>
        <a:lstStyle/>
        <a:p>
          <a:endParaRPr lang="es-ES"/>
        </a:p>
      </dgm:t>
    </dgm:pt>
    <dgm:pt modelId="{811ED8CA-E980-4FB2-B378-152C903F40B1}">
      <dgm:prSet phldrT="[Texto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S" sz="1600" dirty="0" smtClean="0"/>
            <a:t>Docencia por parte del personal de FP y empresas</a:t>
          </a:r>
          <a:endParaRPr lang="es-ES" sz="1600" dirty="0"/>
        </a:p>
      </dgm:t>
    </dgm:pt>
    <dgm:pt modelId="{CEDBB3D8-528A-4B13-96FC-045A8048B842}" type="parTrans" cxnId="{0D0731AA-13B0-4419-8F1F-70D06F35935D}">
      <dgm:prSet/>
      <dgm:spPr/>
      <dgm:t>
        <a:bodyPr/>
        <a:lstStyle/>
        <a:p>
          <a:endParaRPr lang="es-ES"/>
        </a:p>
      </dgm:t>
    </dgm:pt>
    <dgm:pt modelId="{D3620345-5F90-4DC7-B5A5-3F6BF6E703EE}" type="sibTrans" cxnId="{0D0731AA-13B0-4419-8F1F-70D06F35935D}">
      <dgm:prSet/>
      <dgm:spPr/>
      <dgm:t>
        <a:bodyPr/>
        <a:lstStyle/>
        <a:p>
          <a:endParaRPr lang="es-ES"/>
        </a:p>
      </dgm:t>
    </dgm:pt>
    <dgm:pt modelId="{8D573E1E-064D-4BEE-9030-9D5E21292BBB}">
      <dgm:prSet phldrT="[Texto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S" sz="1600" dirty="0" smtClean="0"/>
            <a:t>De 2 días a 2 meses de duración</a:t>
          </a:r>
          <a:endParaRPr lang="es-ES" sz="1600" dirty="0"/>
        </a:p>
      </dgm:t>
    </dgm:pt>
    <dgm:pt modelId="{B7F2469A-456D-413C-933A-267754C9EC87}" type="parTrans" cxnId="{DE3EBDAC-CB98-4AC5-BE18-807AB0924333}">
      <dgm:prSet/>
      <dgm:spPr/>
      <dgm:t>
        <a:bodyPr/>
        <a:lstStyle/>
        <a:p>
          <a:endParaRPr lang="es-ES"/>
        </a:p>
      </dgm:t>
    </dgm:pt>
    <dgm:pt modelId="{B6BCAE86-FC3B-4D17-AEDA-8125ED2CA395}" type="sibTrans" cxnId="{DE3EBDAC-CB98-4AC5-BE18-807AB0924333}">
      <dgm:prSet/>
      <dgm:spPr/>
      <dgm:t>
        <a:bodyPr/>
        <a:lstStyle/>
        <a:p>
          <a:endParaRPr lang="es-ES"/>
        </a:p>
      </dgm:t>
    </dgm:pt>
    <dgm:pt modelId="{7805D2EB-206C-4A11-8EAC-9A2C4E2A8119}">
      <dgm:prSet phldrT="[Texto]" custT="1"/>
      <dgm:spPr/>
      <dgm:t>
        <a:bodyPr/>
        <a:lstStyle/>
        <a:p>
          <a:r>
            <a:rPr lang="es-ES" sz="2400" baseline="0" dirty="0" smtClean="0"/>
            <a:t>Formación del personal de FP</a:t>
          </a:r>
          <a:endParaRPr lang="es-ES" sz="2400" baseline="0" dirty="0"/>
        </a:p>
      </dgm:t>
    </dgm:pt>
    <dgm:pt modelId="{43CE272C-E065-4256-B010-40734A71B5C6}" type="parTrans" cxnId="{B52607F4-69CA-4D52-9304-5A0780E8EEDC}">
      <dgm:prSet/>
      <dgm:spPr/>
      <dgm:t>
        <a:bodyPr/>
        <a:lstStyle/>
        <a:p>
          <a:endParaRPr lang="es-ES"/>
        </a:p>
      </dgm:t>
    </dgm:pt>
    <dgm:pt modelId="{F677C4A7-7007-41D7-9E09-D4B7528A5BB6}" type="sibTrans" cxnId="{B52607F4-69CA-4D52-9304-5A0780E8EEDC}">
      <dgm:prSet/>
      <dgm:spPr/>
      <dgm:t>
        <a:bodyPr/>
        <a:lstStyle/>
        <a:p>
          <a:endParaRPr lang="es-ES"/>
        </a:p>
      </dgm:t>
    </dgm:pt>
    <dgm:pt modelId="{B146B171-500E-4750-9221-D80E8800AB06}">
      <dgm:prSet phldrT="[Texto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S" sz="1600" dirty="0" smtClean="0"/>
            <a:t>Prácticas o aprendizaje por observación en empresas o en centros de FP</a:t>
          </a:r>
          <a:endParaRPr lang="es-ES" sz="1600" dirty="0"/>
        </a:p>
      </dgm:t>
    </dgm:pt>
    <dgm:pt modelId="{74B3EE24-5524-4BB2-B400-1B75EBB0C414}" type="parTrans" cxnId="{6C1106E5-A13E-4DA2-ACBE-6F7C16FDF6C0}">
      <dgm:prSet/>
      <dgm:spPr/>
      <dgm:t>
        <a:bodyPr/>
        <a:lstStyle/>
        <a:p>
          <a:endParaRPr lang="es-ES"/>
        </a:p>
      </dgm:t>
    </dgm:pt>
    <dgm:pt modelId="{D7637C9B-A135-4EF5-9289-B2F68E7FF2C0}" type="sibTrans" cxnId="{6C1106E5-A13E-4DA2-ACBE-6F7C16FDF6C0}">
      <dgm:prSet/>
      <dgm:spPr/>
      <dgm:t>
        <a:bodyPr/>
        <a:lstStyle/>
        <a:p>
          <a:endParaRPr lang="es-ES"/>
        </a:p>
      </dgm:t>
    </dgm:pt>
    <dgm:pt modelId="{21E2AE8F-B437-48B0-932F-AA255920D727}">
      <dgm:prSet phldrT="[Texto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S" sz="1600" dirty="0" smtClean="0"/>
            <a:t>De 2 días a 2 meses de duración</a:t>
          </a:r>
          <a:endParaRPr lang="es-ES" sz="1600" dirty="0"/>
        </a:p>
      </dgm:t>
    </dgm:pt>
    <dgm:pt modelId="{3FBE230E-DC0D-48C1-AE78-01C09B471CEA}" type="parTrans" cxnId="{4F8DFF62-6123-4416-81A4-53A723024CB3}">
      <dgm:prSet/>
      <dgm:spPr/>
      <dgm:t>
        <a:bodyPr/>
        <a:lstStyle/>
        <a:p>
          <a:endParaRPr lang="es-ES"/>
        </a:p>
      </dgm:t>
    </dgm:pt>
    <dgm:pt modelId="{19993B39-13B8-45D1-9B03-948101FAF01D}" type="sibTrans" cxnId="{4F8DFF62-6123-4416-81A4-53A723024CB3}">
      <dgm:prSet/>
      <dgm:spPr/>
      <dgm:t>
        <a:bodyPr/>
        <a:lstStyle/>
        <a:p>
          <a:endParaRPr lang="es-ES"/>
        </a:p>
      </dgm:t>
    </dgm:pt>
    <dgm:pt modelId="{02FEAF5E-9FCF-49A4-A6F3-40A2E91004A6}">
      <dgm:prSet phldrT="[Texto]" custT="1"/>
      <dgm:spPr/>
      <dgm:t>
        <a:bodyPr/>
        <a:lstStyle/>
        <a:p>
          <a:r>
            <a:rPr lang="es-ES" sz="2400" dirty="0" smtClean="0"/>
            <a:t>Costes financiables</a:t>
          </a:r>
          <a:endParaRPr lang="es-ES" sz="2400" dirty="0"/>
        </a:p>
      </dgm:t>
    </dgm:pt>
    <dgm:pt modelId="{3FC4396A-793D-412C-883C-D937800D6296}" type="parTrans" cxnId="{96AE9439-3860-43A8-848A-4E974986E674}">
      <dgm:prSet/>
      <dgm:spPr/>
      <dgm:t>
        <a:bodyPr/>
        <a:lstStyle/>
        <a:p>
          <a:endParaRPr lang="es-ES"/>
        </a:p>
      </dgm:t>
    </dgm:pt>
    <dgm:pt modelId="{AEBAF4AC-B2C0-4129-B927-07DFE733E1D1}" type="sibTrans" cxnId="{96AE9439-3860-43A8-848A-4E974986E674}">
      <dgm:prSet/>
      <dgm:spPr/>
      <dgm:t>
        <a:bodyPr/>
        <a:lstStyle/>
        <a:p>
          <a:endParaRPr lang="es-ES"/>
        </a:p>
      </dgm:t>
    </dgm:pt>
    <dgm:pt modelId="{2FC7BCB8-6FC3-4F57-BBFF-9A07F3D2FABD}">
      <dgm:prSet phldrT="[Texto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S" sz="1600" dirty="0" smtClean="0"/>
            <a:t>Viaje y apoyo individual</a:t>
          </a:r>
        </a:p>
      </dgm:t>
    </dgm:pt>
    <dgm:pt modelId="{894CA9DC-19FD-439A-BB90-B9C450595517}" type="parTrans" cxnId="{81378E7E-63BB-4CB9-9DC2-58E895D346D2}">
      <dgm:prSet/>
      <dgm:spPr/>
      <dgm:t>
        <a:bodyPr/>
        <a:lstStyle/>
        <a:p>
          <a:endParaRPr lang="es-ES"/>
        </a:p>
      </dgm:t>
    </dgm:pt>
    <dgm:pt modelId="{4DC03CBF-9E9C-4E37-BC64-749B7856F06E}" type="sibTrans" cxnId="{81378E7E-63BB-4CB9-9DC2-58E895D346D2}">
      <dgm:prSet/>
      <dgm:spPr/>
      <dgm:t>
        <a:bodyPr/>
        <a:lstStyle/>
        <a:p>
          <a:endParaRPr lang="es-ES"/>
        </a:p>
      </dgm:t>
    </dgm:pt>
    <dgm:pt modelId="{32AFEA14-1ED2-4348-B038-CE147B24AF9A}" type="pres">
      <dgm:prSet presAssocID="{60B02A56-4C32-4B0A-99FE-0CE2E94F850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4D8FEACF-1253-4704-A944-D265E63763C3}" type="pres">
      <dgm:prSet presAssocID="{5779432E-F14C-4DC7-ACB4-B673CA891418}" presName="linNode" presStyleCnt="0"/>
      <dgm:spPr/>
      <dgm:t>
        <a:bodyPr/>
        <a:lstStyle/>
        <a:p>
          <a:endParaRPr lang="es-ES"/>
        </a:p>
      </dgm:t>
    </dgm:pt>
    <dgm:pt modelId="{14C66B59-6D61-431D-9D5D-C4C508CE956A}" type="pres">
      <dgm:prSet presAssocID="{5779432E-F14C-4DC7-ACB4-B673CA891418}" presName="parentText" presStyleLbl="node1" presStyleIdx="0" presStyleCnt="3" custScaleY="146037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D7D23A8-075D-4292-B658-29EEA18CF071}" type="pres">
      <dgm:prSet presAssocID="{5779432E-F14C-4DC7-ACB4-B673CA891418}" presName="descendantText" presStyleLbl="alignAccFollowNode1" presStyleIdx="0" presStyleCnt="3" custScaleY="206265" custLinFactNeighborX="-174" custLinFactNeighborY="-451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8213BA3-A18A-407B-9BFF-9AEED4C89427}" type="pres">
      <dgm:prSet presAssocID="{556324C2-7D30-41C8-A290-048F3CB0EF77}" presName="sp" presStyleCnt="0"/>
      <dgm:spPr/>
      <dgm:t>
        <a:bodyPr/>
        <a:lstStyle/>
        <a:p>
          <a:endParaRPr lang="es-ES"/>
        </a:p>
      </dgm:t>
    </dgm:pt>
    <dgm:pt modelId="{24923CB8-8296-4B2B-8D2B-EF9B6317A17E}" type="pres">
      <dgm:prSet presAssocID="{7805D2EB-206C-4A11-8EAC-9A2C4E2A8119}" presName="linNode" presStyleCnt="0"/>
      <dgm:spPr/>
      <dgm:t>
        <a:bodyPr/>
        <a:lstStyle/>
        <a:p>
          <a:endParaRPr lang="es-ES"/>
        </a:p>
      </dgm:t>
    </dgm:pt>
    <dgm:pt modelId="{6E711AF4-F3C5-42F1-A4AF-B2CB0626FDC6}" type="pres">
      <dgm:prSet presAssocID="{7805D2EB-206C-4A11-8EAC-9A2C4E2A8119}" presName="parentText" presStyleLbl="node1" presStyleIdx="1" presStyleCnt="3" custScaleY="180737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5C39DCB-F06F-4834-8768-5844F651D8BD}" type="pres">
      <dgm:prSet presAssocID="{7805D2EB-206C-4A11-8EAC-9A2C4E2A8119}" presName="descendantText" presStyleLbl="alignAccFollowNode1" presStyleIdx="1" presStyleCnt="3" custScaleY="258974" custLinFactNeighborX="2712" custLinFactNeighborY="1311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9019A31-1561-43D3-A783-A94BD514DDE5}" type="pres">
      <dgm:prSet presAssocID="{F677C4A7-7007-41D7-9E09-D4B7528A5BB6}" presName="sp" presStyleCnt="0"/>
      <dgm:spPr/>
      <dgm:t>
        <a:bodyPr/>
        <a:lstStyle/>
        <a:p>
          <a:endParaRPr lang="es-ES"/>
        </a:p>
      </dgm:t>
    </dgm:pt>
    <dgm:pt modelId="{1132E855-FA37-4851-827C-214873F97E0D}" type="pres">
      <dgm:prSet presAssocID="{02FEAF5E-9FCF-49A4-A6F3-40A2E91004A6}" presName="linNode" presStyleCnt="0"/>
      <dgm:spPr/>
      <dgm:t>
        <a:bodyPr/>
        <a:lstStyle/>
        <a:p>
          <a:endParaRPr lang="es-ES"/>
        </a:p>
      </dgm:t>
    </dgm:pt>
    <dgm:pt modelId="{E6CED998-117C-406E-BDCA-B9C08CDA5341}" type="pres">
      <dgm:prSet presAssocID="{02FEAF5E-9FCF-49A4-A6F3-40A2E91004A6}" presName="parentText" presStyleLbl="node1" presStyleIdx="2" presStyleCnt="3" custScaleY="12117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D8ABC88-2560-4203-B7F9-255E0D104E9F}" type="pres">
      <dgm:prSet presAssocID="{02FEAF5E-9FCF-49A4-A6F3-40A2E91004A6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7DD3C09B-D576-44E8-B516-3F8BBAED1C72}" type="presOf" srcId="{8D573E1E-064D-4BEE-9030-9D5E21292BBB}" destId="{3D7D23A8-075D-4292-B658-29EEA18CF071}" srcOrd="0" destOrd="1" presId="urn:microsoft.com/office/officeart/2005/8/layout/vList5"/>
    <dgm:cxn modelId="{3D39BEC8-7099-4337-BFF3-D1364FF3FD1F}" type="presOf" srcId="{02FEAF5E-9FCF-49A4-A6F3-40A2E91004A6}" destId="{E6CED998-117C-406E-BDCA-B9C08CDA5341}" srcOrd="0" destOrd="0" presId="urn:microsoft.com/office/officeart/2005/8/layout/vList5"/>
    <dgm:cxn modelId="{722B7D83-0F7E-470C-AA33-4BD27ABB9EBD}" type="presOf" srcId="{21E2AE8F-B437-48B0-932F-AA255920D727}" destId="{F5C39DCB-F06F-4834-8768-5844F651D8BD}" srcOrd="0" destOrd="1" presId="urn:microsoft.com/office/officeart/2005/8/layout/vList5"/>
    <dgm:cxn modelId="{DE3EBDAC-CB98-4AC5-BE18-807AB0924333}" srcId="{5779432E-F14C-4DC7-ACB4-B673CA891418}" destId="{8D573E1E-064D-4BEE-9030-9D5E21292BBB}" srcOrd="1" destOrd="0" parTransId="{B7F2469A-456D-413C-933A-267754C9EC87}" sibTransId="{B6BCAE86-FC3B-4D17-AEDA-8125ED2CA395}"/>
    <dgm:cxn modelId="{B8B151A0-AF73-47AB-B3EB-C8E68284447C}" srcId="{60B02A56-4C32-4B0A-99FE-0CE2E94F850B}" destId="{5779432E-F14C-4DC7-ACB4-B673CA891418}" srcOrd="0" destOrd="0" parTransId="{F43ACF90-DE59-4951-A942-2A6B37C59C1B}" sibTransId="{556324C2-7D30-41C8-A290-048F3CB0EF77}"/>
    <dgm:cxn modelId="{81378E7E-63BB-4CB9-9DC2-58E895D346D2}" srcId="{02FEAF5E-9FCF-49A4-A6F3-40A2E91004A6}" destId="{2FC7BCB8-6FC3-4F57-BBFF-9A07F3D2FABD}" srcOrd="0" destOrd="0" parTransId="{894CA9DC-19FD-439A-BB90-B9C450595517}" sibTransId="{4DC03CBF-9E9C-4E37-BC64-749B7856F06E}"/>
    <dgm:cxn modelId="{0D0731AA-13B0-4419-8F1F-70D06F35935D}" srcId="{5779432E-F14C-4DC7-ACB4-B673CA891418}" destId="{811ED8CA-E980-4FB2-B378-152C903F40B1}" srcOrd="0" destOrd="0" parTransId="{CEDBB3D8-528A-4B13-96FC-045A8048B842}" sibTransId="{D3620345-5F90-4DC7-B5A5-3F6BF6E703EE}"/>
    <dgm:cxn modelId="{4F8DFF62-6123-4416-81A4-53A723024CB3}" srcId="{7805D2EB-206C-4A11-8EAC-9A2C4E2A8119}" destId="{21E2AE8F-B437-48B0-932F-AA255920D727}" srcOrd="1" destOrd="0" parTransId="{3FBE230E-DC0D-48C1-AE78-01C09B471CEA}" sibTransId="{19993B39-13B8-45D1-9B03-948101FAF01D}"/>
    <dgm:cxn modelId="{3499536C-104D-4FA3-9D1A-3433E4FB7566}" type="presOf" srcId="{5779432E-F14C-4DC7-ACB4-B673CA891418}" destId="{14C66B59-6D61-431D-9D5D-C4C508CE956A}" srcOrd="0" destOrd="0" presId="urn:microsoft.com/office/officeart/2005/8/layout/vList5"/>
    <dgm:cxn modelId="{96AE9439-3860-43A8-848A-4E974986E674}" srcId="{60B02A56-4C32-4B0A-99FE-0CE2E94F850B}" destId="{02FEAF5E-9FCF-49A4-A6F3-40A2E91004A6}" srcOrd="2" destOrd="0" parTransId="{3FC4396A-793D-412C-883C-D937800D6296}" sibTransId="{AEBAF4AC-B2C0-4129-B927-07DFE733E1D1}"/>
    <dgm:cxn modelId="{3A7E16D7-8402-4223-8DBF-91764CCF161B}" type="presOf" srcId="{2FC7BCB8-6FC3-4F57-BBFF-9A07F3D2FABD}" destId="{9D8ABC88-2560-4203-B7F9-255E0D104E9F}" srcOrd="0" destOrd="0" presId="urn:microsoft.com/office/officeart/2005/8/layout/vList5"/>
    <dgm:cxn modelId="{6C1106E5-A13E-4DA2-ACBE-6F7C16FDF6C0}" srcId="{7805D2EB-206C-4A11-8EAC-9A2C4E2A8119}" destId="{B146B171-500E-4750-9221-D80E8800AB06}" srcOrd="0" destOrd="0" parTransId="{74B3EE24-5524-4BB2-B400-1B75EBB0C414}" sibTransId="{D7637C9B-A135-4EF5-9289-B2F68E7FF2C0}"/>
    <dgm:cxn modelId="{751418B5-1E52-4813-B295-8F090E2DD24D}" type="presOf" srcId="{7805D2EB-206C-4A11-8EAC-9A2C4E2A8119}" destId="{6E711AF4-F3C5-42F1-A4AF-B2CB0626FDC6}" srcOrd="0" destOrd="0" presId="urn:microsoft.com/office/officeart/2005/8/layout/vList5"/>
    <dgm:cxn modelId="{3EC63076-3323-487A-BDF7-77600A3FF2F4}" type="presOf" srcId="{60B02A56-4C32-4B0A-99FE-0CE2E94F850B}" destId="{32AFEA14-1ED2-4348-B038-CE147B24AF9A}" srcOrd="0" destOrd="0" presId="urn:microsoft.com/office/officeart/2005/8/layout/vList5"/>
    <dgm:cxn modelId="{C69DD7FE-08CE-4750-811D-A2810C240E9A}" type="presOf" srcId="{811ED8CA-E980-4FB2-B378-152C903F40B1}" destId="{3D7D23A8-075D-4292-B658-29EEA18CF071}" srcOrd="0" destOrd="0" presId="urn:microsoft.com/office/officeart/2005/8/layout/vList5"/>
    <dgm:cxn modelId="{FA4C96E0-4361-4A36-9271-AE0461D00686}" type="presOf" srcId="{B146B171-500E-4750-9221-D80E8800AB06}" destId="{F5C39DCB-F06F-4834-8768-5844F651D8BD}" srcOrd="0" destOrd="0" presId="urn:microsoft.com/office/officeart/2005/8/layout/vList5"/>
    <dgm:cxn modelId="{B52607F4-69CA-4D52-9304-5A0780E8EEDC}" srcId="{60B02A56-4C32-4B0A-99FE-0CE2E94F850B}" destId="{7805D2EB-206C-4A11-8EAC-9A2C4E2A8119}" srcOrd="1" destOrd="0" parTransId="{43CE272C-E065-4256-B010-40734A71B5C6}" sibTransId="{F677C4A7-7007-41D7-9E09-D4B7528A5BB6}"/>
    <dgm:cxn modelId="{3AAE65AC-047D-4BF7-A50A-511BCC7A28C7}" type="presParOf" srcId="{32AFEA14-1ED2-4348-B038-CE147B24AF9A}" destId="{4D8FEACF-1253-4704-A944-D265E63763C3}" srcOrd="0" destOrd="0" presId="urn:microsoft.com/office/officeart/2005/8/layout/vList5"/>
    <dgm:cxn modelId="{57372C0E-0FA1-4A9B-83C5-2505B061A2FF}" type="presParOf" srcId="{4D8FEACF-1253-4704-A944-D265E63763C3}" destId="{14C66B59-6D61-431D-9D5D-C4C508CE956A}" srcOrd="0" destOrd="0" presId="urn:microsoft.com/office/officeart/2005/8/layout/vList5"/>
    <dgm:cxn modelId="{349D8B87-382D-4DA0-83A7-15C8EAC8A41F}" type="presParOf" srcId="{4D8FEACF-1253-4704-A944-D265E63763C3}" destId="{3D7D23A8-075D-4292-B658-29EEA18CF071}" srcOrd="1" destOrd="0" presId="urn:microsoft.com/office/officeart/2005/8/layout/vList5"/>
    <dgm:cxn modelId="{F18ABEE6-F544-4E88-9D67-EDBA8C6DB3ED}" type="presParOf" srcId="{32AFEA14-1ED2-4348-B038-CE147B24AF9A}" destId="{28213BA3-A18A-407B-9BFF-9AEED4C89427}" srcOrd="1" destOrd="0" presId="urn:microsoft.com/office/officeart/2005/8/layout/vList5"/>
    <dgm:cxn modelId="{0061138A-451F-44DD-8196-1B09D762EB1D}" type="presParOf" srcId="{32AFEA14-1ED2-4348-B038-CE147B24AF9A}" destId="{24923CB8-8296-4B2B-8D2B-EF9B6317A17E}" srcOrd="2" destOrd="0" presId="urn:microsoft.com/office/officeart/2005/8/layout/vList5"/>
    <dgm:cxn modelId="{58CDC175-9AC1-4401-A455-5350449F9CF4}" type="presParOf" srcId="{24923CB8-8296-4B2B-8D2B-EF9B6317A17E}" destId="{6E711AF4-F3C5-42F1-A4AF-B2CB0626FDC6}" srcOrd="0" destOrd="0" presId="urn:microsoft.com/office/officeart/2005/8/layout/vList5"/>
    <dgm:cxn modelId="{8CA00384-2574-4F12-9FDD-D2C27B843213}" type="presParOf" srcId="{24923CB8-8296-4B2B-8D2B-EF9B6317A17E}" destId="{F5C39DCB-F06F-4834-8768-5844F651D8BD}" srcOrd="1" destOrd="0" presId="urn:microsoft.com/office/officeart/2005/8/layout/vList5"/>
    <dgm:cxn modelId="{411E79AB-8F2D-450C-BAB9-26595341F1AC}" type="presParOf" srcId="{32AFEA14-1ED2-4348-B038-CE147B24AF9A}" destId="{E9019A31-1561-43D3-A783-A94BD514DDE5}" srcOrd="3" destOrd="0" presId="urn:microsoft.com/office/officeart/2005/8/layout/vList5"/>
    <dgm:cxn modelId="{9270E1F6-239C-46CE-B5BA-1BE28BA30648}" type="presParOf" srcId="{32AFEA14-1ED2-4348-B038-CE147B24AF9A}" destId="{1132E855-FA37-4851-827C-214873F97E0D}" srcOrd="4" destOrd="0" presId="urn:microsoft.com/office/officeart/2005/8/layout/vList5"/>
    <dgm:cxn modelId="{8CDC77A2-6A49-45DF-90D4-466E73742996}" type="presParOf" srcId="{1132E855-FA37-4851-827C-214873F97E0D}" destId="{E6CED998-117C-406E-BDCA-B9C08CDA5341}" srcOrd="0" destOrd="0" presId="urn:microsoft.com/office/officeart/2005/8/layout/vList5"/>
    <dgm:cxn modelId="{781C59FD-121B-4DA6-902B-9B4251117817}" type="presParOf" srcId="{1132E855-FA37-4851-827C-214873F97E0D}" destId="{9D8ABC88-2560-4203-B7F9-255E0D104E9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4B0AFE-1DD8-4D78-899B-B5B276F3C25C}" type="doc">
      <dgm:prSet loTypeId="urn:microsoft.com/office/officeart/2005/8/layout/vList5" loCatId="list" qsTypeId="urn:microsoft.com/office/officeart/2005/8/quickstyle/simple5" qsCatId="simple" csTypeId="urn:microsoft.com/office/officeart/2005/8/colors/accent3_2" csCatId="accent3" phldr="1"/>
      <dgm:spPr/>
      <dgm:t>
        <a:bodyPr/>
        <a:lstStyle/>
        <a:p>
          <a:endParaRPr lang="es-ES"/>
        </a:p>
      </dgm:t>
    </dgm:pt>
    <dgm:pt modelId="{DA19B911-2A3A-4925-805D-EB64871F1247}">
      <dgm:prSet phldrT="[Texto]" custT="1"/>
      <dgm:spPr/>
      <dgm:t>
        <a:bodyPr/>
        <a:lstStyle/>
        <a:p>
          <a:r>
            <a:rPr lang="es-ES" sz="2000" dirty="0" smtClean="0"/>
            <a:t>Movilidad de corta duración</a:t>
          </a:r>
          <a:endParaRPr lang="es-ES" sz="2000" dirty="0"/>
        </a:p>
      </dgm:t>
    </dgm:pt>
    <dgm:pt modelId="{873A6168-2208-45CF-BFF4-E37DABE1AA02}" type="parTrans" cxnId="{283EABC2-517C-4982-9CAD-CBD15012A1BA}">
      <dgm:prSet/>
      <dgm:spPr/>
      <dgm:t>
        <a:bodyPr/>
        <a:lstStyle/>
        <a:p>
          <a:endParaRPr lang="es-ES"/>
        </a:p>
      </dgm:t>
    </dgm:pt>
    <dgm:pt modelId="{4BD4E008-AB3D-4F1A-ADE4-AB34229EB0F2}" type="sibTrans" cxnId="{283EABC2-517C-4982-9CAD-CBD15012A1BA}">
      <dgm:prSet/>
      <dgm:spPr/>
      <dgm:t>
        <a:bodyPr/>
        <a:lstStyle/>
        <a:p>
          <a:endParaRPr lang="es-ES"/>
        </a:p>
      </dgm:t>
    </dgm:pt>
    <dgm:pt modelId="{89F95AEB-3D6E-42AE-948E-88C3AE05CD3E}">
      <dgm:prSet phldrT="[Texto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S" sz="1600" dirty="0" smtClean="0"/>
            <a:t>En centros de FP o empresas extranjeras </a:t>
          </a:r>
          <a:endParaRPr lang="es-ES" sz="1600" dirty="0"/>
        </a:p>
      </dgm:t>
    </dgm:pt>
    <dgm:pt modelId="{5A9118EC-3257-4FFB-B7C2-318C6FE1C27D}" type="parTrans" cxnId="{59E69DAD-276D-4EFC-A980-BF7454E358C2}">
      <dgm:prSet/>
      <dgm:spPr/>
      <dgm:t>
        <a:bodyPr/>
        <a:lstStyle/>
        <a:p>
          <a:endParaRPr lang="es-ES"/>
        </a:p>
      </dgm:t>
    </dgm:pt>
    <dgm:pt modelId="{D4152980-701B-4503-B7BB-E0E158C12D01}" type="sibTrans" cxnId="{59E69DAD-276D-4EFC-A980-BF7454E358C2}">
      <dgm:prSet/>
      <dgm:spPr/>
      <dgm:t>
        <a:bodyPr/>
        <a:lstStyle/>
        <a:p>
          <a:endParaRPr lang="es-ES"/>
        </a:p>
      </dgm:t>
    </dgm:pt>
    <dgm:pt modelId="{62BDAFE7-245B-4BDB-A1F9-23C0ABD46F74}">
      <dgm:prSet phldrT="[Texto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S" sz="1600" dirty="0" smtClean="0"/>
            <a:t>De 2 semanas a menos de 3 meses</a:t>
          </a:r>
          <a:endParaRPr lang="es-ES" sz="1600" dirty="0"/>
        </a:p>
      </dgm:t>
    </dgm:pt>
    <dgm:pt modelId="{3954FBCE-7BD5-4040-A50C-9679F451A987}" type="parTrans" cxnId="{805B0A08-2DEE-4D6B-B4F2-0E798A6CB494}">
      <dgm:prSet/>
      <dgm:spPr/>
      <dgm:t>
        <a:bodyPr/>
        <a:lstStyle/>
        <a:p>
          <a:endParaRPr lang="es-ES"/>
        </a:p>
      </dgm:t>
    </dgm:pt>
    <dgm:pt modelId="{6781E580-5880-4B6E-9E67-9B64F4AAE592}" type="sibTrans" cxnId="{805B0A08-2DEE-4D6B-B4F2-0E798A6CB494}">
      <dgm:prSet/>
      <dgm:spPr/>
      <dgm:t>
        <a:bodyPr/>
        <a:lstStyle/>
        <a:p>
          <a:endParaRPr lang="es-ES"/>
        </a:p>
      </dgm:t>
    </dgm:pt>
    <dgm:pt modelId="{041F9E40-2ECC-4C4C-AFCC-5CBA431A3B32}">
      <dgm:prSet phldrT="[Texto]" custT="1"/>
      <dgm:spPr/>
      <dgm:t>
        <a:bodyPr/>
        <a:lstStyle/>
        <a:p>
          <a:r>
            <a:rPr lang="es-ES" sz="2000" dirty="0" smtClean="0"/>
            <a:t>Movilidad de larga duración</a:t>
          </a:r>
          <a:endParaRPr lang="es-ES" sz="2000" dirty="0"/>
        </a:p>
      </dgm:t>
    </dgm:pt>
    <dgm:pt modelId="{1CDE46F5-D638-4E70-9488-A843AFCD3E96}" type="parTrans" cxnId="{49AE008B-C51D-4D9A-B890-8E071D1466EA}">
      <dgm:prSet/>
      <dgm:spPr/>
      <dgm:t>
        <a:bodyPr/>
        <a:lstStyle/>
        <a:p>
          <a:endParaRPr lang="es-ES"/>
        </a:p>
      </dgm:t>
    </dgm:pt>
    <dgm:pt modelId="{AFDE9281-BB1B-433B-B38B-35C1076DE0E3}" type="sibTrans" cxnId="{49AE008B-C51D-4D9A-B890-8E071D1466EA}">
      <dgm:prSet/>
      <dgm:spPr/>
      <dgm:t>
        <a:bodyPr/>
        <a:lstStyle/>
        <a:p>
          <a:endParaRPr lang="es-ES"/>
        </a:p>
      </dgm:t>
    </dgm:pt>
    <dgm:pt modelId="{B80751CE-4295-4348-A22A-43353D743531}">
      <dgm:prSet phldrT="[Texto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S" sz="1600" dirty="0" smtClean="0"/>
            <a:t>En centros de FP o empresas extranjeras</a:t>
          </a:r>
          <a:endParaRPr lang="es-ES" sz="1600" dirty="0"/>
        </a:p>
      </dgm:t>
    </dgm:pt>
    <dgm:pt modelId="{794B6C08-02DC-458B-A8D0-7139733AF6AA}" type="parTrans" cxnId="{B9F0F435-889A-4837-9F4F-1835AD08BAD6}">
      <dgm:prSet/>
      <dgm:spPr/>
      <dgm:t>
        <a:bodyPr/>
        <a:lstStyle/>
        <a:p>
          <a:endParaRPr lang="es-ES"/>
        </a:p>
      </dgm:t>
    </dgm:pt>
    <dgm:pt modelId="{8471A4CB-4254-4D15-98B9-58FE9D61CC9B}" type="sibTrans" cxnId="{B9F0F435-889A-4837-9F4F-1835AD08BAD6}">
      <dgm:prSet/>
      <dgm:spPr/>
      <dgm:t>
        <a:bodyPr/>
        <a:lstStyle/>
        <a:p>
          <a:endParaRPr lang="es-ES"/>
        </a:p>
      </dgm:t>
    </dgm:pt>
    <dgm:pt modelId="{4B8B7C38-9B0B-4619-91E5-A476D26ECB2D}">
      <dgm:prSet phldrT="[Texto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S" sz="1600" dirty="0" smtClean="0"/>
            <a:t>Estudiantes recién graduados de CFGM</a:t>
          </a:r>
          <a:endParaRPr lang="es-ES" sz="1600" dirty="0"/>
        </a:p>
      </dgm:t>
    </dgm:pt>
    <dgm:pt modelId="{42C30596-00C8-447C-9AE7-B492E2A780C6}" type="parTrans" cxnId="{18EB3B39-8634-4854-A455-06E0C252459F}">
      <dgm:prSet/>
      <dgm:spPr/>
      <dgm:t>
        <a:bodyPr/>
        <a:lstStyle/>
        <a:p>
          <a:endParaRPr lang="es-ES"/>
        </a:p>
      </dgm:t>
    </dgm:pt>
    <dgm:pt modelId="{C334FBB6-08CA-4AF5-BC7F-5A7285E14D80}" type="sibTrans" cxnId="{18EB3B39-8634-4854-A455-06E0C252459F}">
      <dgm:prSet/>
      <dgm:spPr/>
      <dgm:t>
        <a:bodyPr/>
        <a:lstStyle/>
        <a:p>
          <a:endParaRPr lang="es-ES"/>
        </a:p>
      </dgm:t>
    </dgm:pt>
    <dgm:pt modelId="{5F25CA84-38DC-4F8B-8949-4E4A71AD9277}">
      <dgm:prSet phldrT="[Texto]" custT="1"/>
      <dgm:spPr/>
      <dgm:t>
        <a:bodyPr/>
        <a:lstStyle/>
        <a:p>
          <a:r>
            <a:rPr lang="es-ES" sz="2000" dirty="0" smtClean="0"/>
            <a:t>Costes financiables</a:t>
          </a:r>
          <a:endParaRPr lang="es-ES" sz="2000" dirty="0"/>
        </a:p>
      </dgm:t>
    </dgm:pt>
    <dgm:pt modelId="{242E5E83-73E3-48CE-AE2F-5F110A1C1B46}" type="parTrans" cxnId="{8820CF15-AC68-48A2-B4F0-D3C41841DE06}">
      <dgm:prSet/>
      <dgm:spPr/>
      <dgm:t>
        <a:bodyPr/>
        <a:lstStyle/>
        <a:p>
          <a:endParaRPr lang="es-ES"/>
        </a:p>
      </dgm:t>
    </dgm:pt>
    <dgm:pt modelId="{38B1F8D3-297B-41EF-AF20-138035F5733B}" type="sibTrans" cxnId="{8820CF15-AC68-48A2-B4F0-D3C41841DE06}">
      <dgm:prSet/>
      <dgm:spPr/>
      <dgm:t>
        <a:bodyPr/>
        <a:lstStyle/>
        <a:p>
          <a:endParaRPr lang="es-ES"/>
        </a:p>
      </dgm:t>
    </dgm:pt>
    <dgm:pt modelId="{3CE20296-467A-4141-AE07-54D60F71858D}">
      <dgm:prSet phldrT="[Texto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S" sz="1600" dirty="0" smtClean="0"/>
            <a:t>Viaje</a:t>
          </a:r>
          <a:endParaRPr lang="es-ES" sz="1600" dirty="0"/>
        </a:p>
      </dgm:t>
    </dgm:pt>
    <dgm:pt modelId="{F8E05EC8-B64B-491C-84D8-10F5F46F77B3}" type="parTrans" cxnId="{8C2F486C-EF79-46E2-AC3A-3B665FF33123}">
      <dgm:prSet/>
      <dgm:spPr/>
      <dgm:t>
        <a:bodyPr/>
        <a:lstStyle/>
        <a:p>
          <a:endParaRPr lang="es-ES"/>
        </a:p>
      </dgm:t>
    </dgm:pt>
    <dgm:pt modelId="{4731E29C-8456-478C-A687-572578CF1A86}" type="sibTrans" cxnId="{8C2F486C-EF79-46E2-AC3A-3B665FF33123}">
      <dgm:prSet/>
      <dgm:spPr/>
      <dgm:t>
        <a:bodyPr/>
        <a:lstStyle/>
        <a:p>
          <a:endParaRPr lang="es-ES"/>
        </a:p>
      </dgm:t>
    </dgm:pt>
    <dgm:pt modelId="{84B59B6D-B04A-46BA-8353-91108395F116}">
      <dgm:prSet phldrT="[Texto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S" sz="1600" dirty="0" smtClean="0"/>
            <a:t>Apoyo individual</a:t>
          </a:r>
          <a:endParaRPr lang="es-ES" sz="1600" dirty="0"/>
        </a:p>
      </dgm:t>
    </dgm:pt>
    <dgm:pt modelId="{7A3CACBB-CCBD-4C0A-8DB2-D571CBEE0EEE}" type="parTrans" cxnId="{BE6C6C5C-8E14-496A-B9E2-99ABCEC0AE6B}">
      <dgm:prSet/>
      <dgm:spPr/>
      <dgm:t>
        <a:bodyPr/>
        <a:lstStyle/>
        <a:p>
          <a:endParaRPr lang="es-ES"/>
        </a:p>
      </dgm:t>
    </dgm:pt>
    <dgm:pt modelId="{45B620F9-5B85-4B4C-B065-2FAB39A66CFB}" type="sibTrans" cxnId="{BE6C6C5C-8E14-496A-B9E2-99ABCEC0AE6B}">
      <dgm:prSet/>
      <dgm:spPr/>
      <dgm:t>
        <a:bodyPr/>
        <a:lstStyle/>
        <a:p>
          <a:endParaRPr lang="es-ES"/>
        </a:p>
      </dgm:t>
    </dgm:pt>
    <dgm:pt modelId="{26F69B51-DFA2-46DC-9533-0122DE97C34F}" type="pres">
      <dgm:prSet presAssocID="{594B0AFE-1DD8-4D78-899B-B5B276F3C25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33F44EE1-91AB-459D-8750-0F0850A7E678}" type="pres">
      <dgm:prSet presAssocID="{DA19B911-2A3A-4925-805D-EB64871F1247}" presName="linNode" presStyleCnt="0"/>
      <dgm:spPr/>
      <dgm:t>
        <a:bodyPr/>
        <a:lstStyle/>
        <a:p>
          <a:endParaRPr lang="es-ES"/>
        </a:p>
      </dgm:t>
    </dgm:pt>
    <dgm:pt modelId="{6768CF96-AB37-4816-823A-6C60439AB366}" type="pres">
      <dgm:prSet presAssocID="{DA19B911-2A3A-4925-805D-EB64871F1247}" presName="parentText" presStyleLbl="node1" presStyleIdx="0" presStyleCnt="3" custScaleY="105805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A10CBD3-5B9B-4A83-9459-A4E580A3C966}" type="pres">
      <dgm:prSet presAssocID="{DA19B911-2A3A-4925-805D-EB64871F1247}" presName="descendantText" presStyleLbl="alignAccFollowNode1" presStyleIdx="0" presStyleCnt="3" custScaleY="18757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2B9F4FC-53C7-4D34-A7A2-C9BE6C1B1C55}" type="pres">
      <dgm:prSet presAssocID="{4BD4E008-AB3D-4F1A-ADE4-AB34229EB0F2}" presName="sp" presStyleCnt="0"/>
      <dgm:spPr/>
      <dgm:t>
        <a:bodyPr/>
        <a:lstStyle/>
        <a:p>
          <a:endParaRPr lang="es-ES"/>
        </a:p>
      </dgm:t>
    </dgm:pt>
    <dgm:pt modelId="{B8DDAA86-4154-409F-B7C6-D2B59DA07C5C}" type="pres">
      <dgm:prSet presAssocID="{041F9E40-2ECC-4C4C-AFCC-5CBA431A3B32}" presName="linNode" presStyleCnt="0"/>
      <dgm:spPr/>
      <dgm:t>
        <a:bodyPr/>
        <a:lstStyle/>
        <a:p>
          <a:endParaRPr lang="es-ES"/>
        </a:p>
      </dgm:t>
    </dgm:pt>
    <dgm:pt modelId="{FEA6F395-1956-4F97-817E-038129DB738B}" type="pres">
      <dgm:prSet presAssocID="{041F9E40-2ECC-4C4C-AFCC-5CBA431A3B32}" presName="parentText" presStyleLbl="node1" presStyleIdx="1" presStyleCnt="3" custScaleX="100124" custScaleY="124218" custLinFactNeighborX="-699" custLinFactNeighborY="-5616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70D3B01-396A-4235-A60E-077910393883}" type="pres">
      <dgm:prSet presAssocID="{041F9E40-2ECC-4C4C-AFCC-5CBA431A3B32}" presName="descendantText" presStyleLbl="alignAccFollowNode1" presStyleIdx="1" presStyleCnt="3" custScaleY="156843" custLinFactNeighborX="5584" custLinFactNeighborY="-623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0786714-E005-45AE-AD32-698F4918D19D}" type="pres">
      <dgm:prSet presAssocID="{AFDE9281-BB1B-433B-B38B-35C1076DE0E3}" presName="sp" presStyleCnt="0"/>
      <dgm:spPr/>
      <dgm:t>
        <a:bodyPr/>
        <a:lstStyle/>
        <a:p>
          <a:endParaRPr lang="es-ES"/>
        </a:p>
      </dgm:t>
    </dgm:pt>
    <dgm:pt modelId="{5F622F59-89C2-4177-8AB7-83970F30FEDE}" type="pres">
      <dgm:prSet presAssocID="{5F25CA84-38DC-4F8B-8949-4E4A71AD9277}" presName="linNode" presStyleCnt="0"/>
      <dgm:spPr/>
      <dgm:t>
        <a:bodyPr/>
        <a:lstStyle/>
        <a:p>
          <a:endParaRPr lang="es-ES"/>
        </a:p>
      </dgm:t>
    </dgm:pt>
    <dgm:pt modelId="{039D826C-7203-46D0-A2E7-3435C666D820}" type="pres">
      <dgm:prSet presAssocID="{5F25CA84-38DC-4F8B-8949-4E4A71AD9277}" presName="parentText" presStyleLbl="node1" presStyleIdx="2" presStyleCnt="3" custFlipHor="1" custScaleX="118718" custScaleY="85787" custLinFactNeighborX="-832" custLinFactNeighborY="-5794">
        <dgm:presLayoutVars>
          <dgm:chMax val="1"/>
          <dgm:bulletEnabled val="1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es-ES"/>
        </a:p>
      </dgm:t>
    </dgm:pt>
    <dgm:pt modelId="{A8583040-4F54-4403-9CAD-B58FEDDD3224}" type="pres">
      <dgm:prSet presAssocID="{5F25CA84-38DC-4F8B-8949-4E4A71AD9277}" presName="descendantText" presStyleLbl="alignAccFollowNode1" presStyleIdx="2" presStyleCnt="3" custAng="0" custScaleX="119386" custScaleY="123687" custLinFactNeighborX="542" custLinFactNeighborY="-847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9434F306-F4B1-4848-A547-76025236FE2A}" type="presOf" srcId="{594B0AFE-1DD8-4D78-899B-B5B276F3C25C}" destId="{26F69B51-DFA2-46DC-9533-0122DE97C34F}" srcOrd="0" destOrd="0" presId="urn:microsoft.com/office/officeart/2005/8/layout/vList5"/>
    <dgm:cxn modelId="{17B144C4-A28F-4101-9F5C-C086310BB60E}" type="presOf" srcId="{B80751CE-4295-4348-A22A-43353D743531}" destId="{E70D3B01-396A-4235-A60E-077910393883}" srcOrd="0" destOrd="0" presId="urn:microsoft.com/office/officeart/2005/8/layout/vList5"/>
    <dgm:cxn modelId="{8820CF15-AC68-48A2-B4F0-D3C41841DE06}" srcId="{594B0AFE-1DD8-4D78-899B-B5B276F3C25C}" destId="{5F25CA84-38DC-4F8B-8949-4E4A71AD9277}" srcOrd="2" destOrd="0" parTransId="{242E5E83-73E3-48CE-AE2F-5F110A1C1B46}" sibTransId="{38B1F8D3-297B-41EF-AF20-138035F5733B}"/>
    <dgm:cxn modelId="{BE6C6C5C-8E14-496A-B9E2-99ABCEC0AE6B}" srcId="{5F25CA84-38DC-4F8B-8949-4E4A71AD9277}" destId="{84B59B6D-B04A-46BA-8353-91108395F116}" srcOrd="1" destOrd="0" parTransId="{7A3CACBB-CCBD-4C0A-8DB2-D571CBEE0EEE}" sibTransId="{45B620F9-5B85-4B4C-B065-2FAB39A66CFB}"/>
    <dgm:cxn modelId="{59E69DAD-276D-4EFC-A980-BF7454E358C2}" srcId="{DA19B911-2A3A-4925-805D-EB64871F1247}" destId="{89F95AEB-3D6E-42AE-948E-88C3AE05CD3E}" srcOrd="0" destOrd="0" parTransId="{5A9118EC-3257-4FFB-B7C2-318C6FE1C27D}" sibTransId="{D4152980-701B-4503-B7BB-E0E158C12D01}"/>
    <dgm:cxn modelId="{49AE008B-C51D-4D9A-B890-8E071D1466EA}" srcId="{594B0AFE-1DD8-4D78-899B-B5B276F3C25C}" destId="{041F9E40-2ECC-4C4C-AFCC-5CBA431A3B32}" srcOrd="1" destOrd="0" parTransId="{1CDE46F5-D638-4E70-9488-A843AFCD3E96}" sibTransId="{AFDE9281-BB1B-433B-B38B-35C1076DE0E3}"/>
    <dgm:cxn modelId="{283EABC2-517C-4982-9CAD-CBD15012A1BA}" srcId="{594B0AFE-1DD8-4D78-899B-B5B276F3C25C}" destId="{DA19B911-2A3A-4925-805D-EB64871F1247}" srcOrd="0" destOrd="0" parTransId="{873A6168-2208-45CF-BFF4-E37DABE1AA02}" sibTransId="{4BD4E008-AB3D-4F1A-ADE4-AB34229EB0F2}"/>
    <dgm:cxn modelId="{5758EFDE-C96F-400A-ABF3-AAFD2A563C27}" type="presOf" srcId="{3CE20296-467A-4141-AE07-54D60F71858D}" destId="{A8583040-4F54-4403-9CAD-B58FEDDD3224}" srcOrd="0" destOrd="0" presId="urn:microsoft.com/office/officeart/2005/8/layout/vList5"/>
    <dgm:cxn modelId="{18EB3B39-8634-4854-A455-06E0C252459F}" srcId="{041F9E40-2ECC-4C4C-AFCC-5CBA431A3B32}" destId="{4B8B7C38-9B0B-4619-91E5-A476D26ECB2D}" srcOrd="1" destOrd="0" parTransId="{42C30596-00C8-447C-9AE7-B492E2A780C6}" sibTransId="{C334FBB6-08CA-4AF5-BC7F-5A7285E14D80}"/>
    <dgm:cxn modelId="{09E869DB-1156-4916-AE9E-0F1826ACA568}" type="presOf" srcId="{62BDAFE7-245B-4BDB-A1F9-23C0ABD46F74}" destId="{1A10CBD3-5B9B-4A83-9459-A4E580A3C966}" srcOrd="0" destOrd="1" presId="urn:microsoft.com/office/officeart/2005/8/layout/vList5"/>
    <dgm:cxn modelId="{B44AF0D0-CF6F-465A-89CA-7F98E4A5B660}" type="presOf" srcId="{5F25CA84-38DC-4F8B-8949-4E4A71AD9277}" destId="{039D826C-7203-46D0-A2E7-3435C666D820}" srcOrd="0" destOrd="0" presId="urn:microsoft.com/office/officeart/2005/8/layout/vList5"/>
    <dgm:cxn modelId="{B9F0F435-889A-4837-9F4F-1835AD08BAD6}" srcId="{041F9E40-2ECC-4C4C-AFCC-5CBA431A3B32}" destId="{B80751CE-4295-4348-A22A-43353D743531}" srcOrd="0" destOrd="0" parTransId="{794B6C08-02DC-458B-A8D0-7139733AF6AA}" sibTransId="{8471A4CB-4254-4D15-98B9-58FE9D61CC9B}"/>
    <dgm:cxn modelId="{4D6ABBD4-9D39-40C7-B842-F990CC9439A3}" type="presOf" srcId="{DA19B911-2A3A-4925-805D-EB64871F1247}" destId="{6768CF96-AB37-4816-823A-6C60439AB366}" srcOrd="0" destOrd="0" presId="urn:microsoft.com/office/officeart/2005/8/layout/vList5"/>
    <dgm:cxn modelId="{22538A02-C865-4E66-9606-0318E7CB7ECA}" type="presOf" srcId="{4B8B7C38-9B0B-4619-91E5-A476D26ECB2D}" destId="{E70D3B01-396A-4235-A60E-077910393883}" srcOrd="0" destOrd="1" presId="urn:microsoft.com/office/officeart/2005/8/layout/vList5"/>
    <dgm:cxn modelId="{8C2F486C-EF79-46E2-AC3A-3B665FF33123}" srcId="{5F25CA84-38DC-4F8B-8949-4E4A71AD9277}" destId="{3CE20296-467A-4141-AE07-54D60F71858D}" srcOrd="0" destOrd="0" parTransId="{F8E05EC8-B64B-491C-84D8-10F5F46F77B3}" sibTransId="{4731E29C-8456-478C-A687-572578CF1A86}"/>
    <dgm:cxn modelId="{805B0A08-2DEE-4D6B-B4F2-0E798A6CB494}" srcId="{DA19B911-2A3A-4925-805D-EB64871F1247}" destId="{62BDAFE7-245B-4BDB-A1F9-23C0ABD46F74}" srcOrd="1" destOrd="0" parTransId="{3954FBCE-7BD5-4040-A50C-9679F451A987}" sibTransId="{6781E580-5880-4B6E-9E67-9B64F4AAE592}"/>
    <dgm:cxn modelId="{9E46A553-7CA6-4E0C-969F-43FBCD33B200}" type="presOf" srcId="{84B59B6D-B04A-46BA-8353-91108395F116}" destId="{A8583040-4F54-4403-9CAD-B58FEDDD3224}" srcOrd="0" destOrd="1" presId="urn:microsoft.com/office/officeart/2005/8/layout/vList5"/>
    <dgm:cxn modelId="{C12FED7B-CA05-4644-B779-C9911D971BD5}" type="presOf" srcId="{041F9E40-2ECC-4C4C-AFCC-5CBA431A3B32}" destId="{FEA6F395-1956-4F97-817E-038129DB738B}" srcOrd="0" destOrd="0" presId="urn:microsoft.com/office/officeart/2005/8/layout/vList5"/>
    <dgm:cxn modelId="{FE69FEBE-B86A-4A18-B1B6-3A7EF38147F9}" type="presOf" srcId="{89F95AEB-3D6E-42AE-948E-88C3AE05CD3E}" destId="{1A10CBD3-5B9B-4A83-9459-A4E580A3C966}" srcOrd="0" destOrd="0" presId="urn:microsoft.com/office/officeart/2005/8/layout/vList5"/>
    <dgm:cxn modelId="{FCE67764-B70C-4623-8AA7-B33606602BF8}" type="presParOf" srcId="{26F69B51-DFA2-46DC-9533-0122DE97C34F}" destId="{33F44EE1-91AB-459D-8750-0F0850A7E678}" srcOrd="0" destOrd="0" presId="urn:microsoft.com/office/officeart/2005/8/layout/vList5"/>
    <dgm:cxn modelId="{453210C1-E938-494B-B4BD-C5B2485A6BC6}" type="presParOf" srcId="{33F44EE1-91AB-459D-8750-0F0850A7E678}" destId="{6768CF96-AB37-4816-823A-6C60439AB366}" srcOrd="0" destOrd="0" presId="urn:microsoft.com/office/officeart/2005/8/layout/vList5"/>
    <dgm:cxn modelId="{0AB2BCA6-DC03-4958-A3DF-A82FBF7FB47B}" type="presParOf" srcId="{33F44EE1-91AB-459D-8750-0F0850A7E678}" destId="{1A10CBD3-5B9B-4A83-9459-A4E580A3C966}" srcOrd="1" destOrd="0" presId="urn:microsoft.com/office/officeart/2005/8/layout/vList5"/>
    <dgm:cxn modelId="{09850595-A969-4BE2-9D8B-964CC2C72FFF}" type="presParOf" srcId="{26F69B51-DFA2-46DC-9533-0122DE97C34F}" destId="{62B9F4FC-53C7-4D34-A7A2-C9BE6C1B1C55}" srcOrd="1" destOrd="0" presId="urn:microsoft.com/office/officeart/2005/8/layout/vList5"/>
    <dgm:cxn modelId="{3274ED44-5868-4ECB-8AB1-3D94C04CAA87}" type="presParOf" srcId="{26F69B51-DFA2-46DC-9533-0122DE97C34F}" destId="{B8DDAA86-4154-409F-B7C6-D2B59DA07C5C}" srcOrd="2" destOrd="0" presId="urn:microsoft.com/office/officeart/2005/8/layout/vList5"/>
    <dgm:cxn modelId="{56C325A4-646B-4BEC-979F-39246CDBDA3E}" type="presParOf" srcId="{B8DDAA86-4154-409F-B7C6-D2B59DA07C5C}" destId="{FEA6F395-1956-4F97-817E-038129DB738B}" srcOrd="0" destOrd="0" presId="urn:microsoft.com/office/officeart/2005/8/layout/vList5"/>
    <dgm:cxn modelId="{3D0E24A5-D5EB-4714-B99F-230F9CAAFDE6}" type="presParOf" srcId="{B8DDAA86-4154-409F-B7C6-D2B59DA07C5C}" destId="{E70D3B01-396A-4235-A60E-077910393883}" srcOrd="1" destOrd="0" presId="urn:microsoft.com/office/officeart/2005/8/layout/vList5"/>
    <dgm:cxn modelId="{A7D5ACEC-8562-49F3-9832-6C248E593AC1}" type="presParOf" srcId="{26F69B51-DFA2-46DC-9533-0122DE97C34F}" destId="{D0786714-E005-45AE-AD32-698F4918D19D}" srcOrd="3" destOrd="0" presId="urn:microsoft.com/office/officeart/2005/8/layout/vList5"/>
    <dgm:cxn modelId="{A82F56F8-27A3-4FE5-B01D-856A2E6FA843}" type="presParOf" srcId="{26F69B51-DFA2-46DC-9533-0122DE97C34F}" destId="{5F622F59-89C2-4177-8AB7-83970F30FEDE}" srcOrd="4" destOrd="0" presId="urn:microsoft.com/office/officeart/2005/8/layout/vList5"/>
    <dgm:cxn modelId="{C5759E13-365F-4E88-82EE-B3B665B7FF79}" type="presParOf" srcId="{5F622F59-89C2-4177-8AB7-83970F30FEDE}" destId="{039D826C-7203-46D0-A2E7-3435C666D820}" srcOrd="0" destOrd="0" presId="urn:microsoft.com/office/officeart/2005/8/layout/vList5"/>
    <dgm:cxn modelId="{D8C639C7-D3B9-4454-B8B6-D89161A90287}" type="presParOf" srcId="{5F622F59-89C2-4177-8AB7-83970F30FEDE}" destId="{A8583040-4F54-4403-9CAD-B58FEDDD322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0B02A56-4C32-4B0A-99FE-0CE2E94F850B}" type="doc">
      <dgm:prSet loTypeId="urn:microsoft.com/office/officeart/2005/8/layout/vList5" loCatId="list" qsTypeId="urn:microsoft.com/office/officeart/2005/8/quickstyle/3d1" qsCatId="3D" csTypeId="urn:microsoft.com/office/officeart/2005/8/colors/accent1_3" csCatId="accent1" phldr="1"/>
      <dgm:spPr/>
      <dgm:t>
        <a:bodyPr/>
        <a:lstStyle/>
        <a:p>
          <a:endParaRPr lang="es-ES"/>
        </a:p>
      </dgm:t>
    </dgm:pt>
    <dgm:pt modelId="{5779432E-F14C-4DC7-ACB4-B673CA891418}">
      <dgm:prSet phldrT="[Texto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rgbClr val="3333FF"/>
        </a:solidFill>
      </dgm:spPr>
      <dgm:t>
        <a:bodyPr/>
        <a:lstStyle/>
        <a:p>
          <a:r>
            <a:rPr lang="es-ES" sz="2400" baseline="0" dirty="0" smtClean="0"/>
            <a:t>Estancia de enseñanza </a:t>
          </a:r>
          <a:endParaRPr lang="es-ES" sz="2400" baseline="0" dirty="0"/>
        </a:p>
      </dgm:t>
    </dgm:pt>
    <dgm:pt modelId="{F43ACF90-DE59-4951-A942-2A6B37C59C1B}" type="parTrans" cxnId="{B8B151A0-AF73-47AB-B3EB-C8E68284447C}">
      <dgm:prSet/>
      <dgm:spPr/>
      <dgm:t>
        <a:bodyPr/>
        <a:lstStyle/>
        <a:p>
          <a:endParaRPr lang="es-ES"/>
        </a:p>
      </dgm:t>
    </dgm:pt>
    <dgm:pt modelId="{556324C2-7D30-41C8-A290-048F3CB0EF77}" type="sibTrans" cxnId="{B8B151A0-AF73-47AB-B3EB-C8E68284447C}">
      <dgm:prSet/>
      <dgm:spPr/>
      <dgm:t>
        <a:bodyPr/>
        <a:lstStyle/>
        <a:p>
          <a:endParaRPr lang="es-ES"/>
        </a:p>
      </dgm:t>
    </dgm:pt>
    <dgm:pt modelId="{811ED8CA-E980-4FB2-B378-152C903F40B1}">
      <dgm:prSet phldrT="[Texto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S" sz="1600" dirty="0" smtClean="0"/>
            <a:t>Docencia por parte del personal docente de HEI o personal de empresas en una HEI socia en el extranjero </a:t>
          </a:r>
          <a:endParaRPr lang="es-ES" sz="1600" dirty="0"/>
        </a:p>
      </dgm:t>
    </dgm:pt>
    <dgm:pt modelId="{CEDBB3D8-528A-4B13-96FC-045A8048B842}" type="parTrans" cxnId="{0D0731AA-13B0-4419-8F1F-70D06F35935D}">
      <dgm:prSet/>
      <dgm:spPr/>
      <dgm:t>
        <a:bodyPr/>
        <a:lstStyle/>
        <a:p>
          <a:endParaRPr lang="es-ES"/>
        </a:p>
      </dgm:t>
    </dgm:pt>
    <dgm:pt modelId="{D3620345-5F90-4DC7-B5A5-3F6BF6E703EE}" type="sibTrans" cxnId="{0D0731AA-13B0-4419-8F1F-70D06F35935D}">
      <dgm:prSet/>
      <dgm:spPr/>
      <dgm:t>
        <a:bodyPr/>
        <a:lstStyle/>
        <a:p>
          <a:endParaRPr lang="es-ES"/>
        </a:p>
      </dgm:t>
    </dgm:pt>
    <dgm:pt modelId="{8D573E1E-064D-4BEE-9030-9D5E21292BBB}">
      <dgm:prSet phldrT="[Texto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S" sz="1600" dirty="0" smtClean="0"/>
            <a:t>De 2 días a 2 meses de duración</a:t>
          </a:r>
          <a:endParaRPr lang="es-ES" sz="1600" dirty="0"/>
        </a:p>
      </dgm:t>
    </dgm:pt>
    <dgm:pt modelId="{B7F2469A-456D-413C-933A-267754C9EC87}" type="parTrans" cxnId="{DE3EBDAC-CB98-4AC5-BE18-807AB0924333}">
      <dgm:prSet/>
      <dgm:spPr/>
      <dgm:t>
        <a:bodyPr/>
        <a:lstStyle/>
        <a:p>
          <a:endParaRPr lang="es-ES"/>
        </a:p>
      </dgm:t>
    </dgm:pt>
    <dgm:pt modelId="{B6BCAE86-FC3B-4D17-AEDA-8125ED2CA395}" type="sibTrans" cxnId="{DE3EBDAC-CB98-4AC5-BE18-807AB0924333}">
      <dgm:prSet/>
      <dgm:spPr/>
      <dgm:t>
        <a:bodyPr/>
        <a:lstStyle/>
        <a:p>
          <a:endParaRPr lang="es-ES"/>
        </a:p>
      </dgm:t>
    </dgm:pt>
    <dgm:pt modelId="{7805D2EB-206C-4A11-8EAC-9A2C4E2A8119}">
      <dgm:prSet phldrT="[Texto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rgbClr val="3333FF"/>
        </a:solidFill>
      </dgm:spPr>
      <dgm:t>
        <a:bodyPr/>
        <a:lstStyle/>
        <a:p>
          <a:r>
            <a:rPr lang="es-ES" sz="2400" baseline="0" dirty="0" smtClean="0"/>
            <a:t>Formación del personal </a:t>
          </a:r>
          <a:endParaRPr lang="es-ES" sz="2400" baseline="0" dirty="0"/>
        </a:p>
      </dgm:t>
    </dgm:pt>
    <dgm:pt modelId="{43CE272C-E065-4256-B010-40734A71B5C6}" type="parTrans" cxnId="{B52607F4-69CA-4D52-9304-5A0780E8EEDC}">
      <dgm:prSet/>
      <dgm:spPr/>
      <dgm:t>
        <a:bodyPr/>
        <a:lstStyle/>
        <a:p>
          <a:endParaRPr lang="es-ES"/>
        </a:p>
      </dgm:t>
    </dgm:pt>
    <dgm:pt modelId="{F677C4A7-7007-41D7-9E09-D4B7528A5BB6}" type="sibTrans" cxnId="{B52607F4-69CA-4D52-9304-5A0780E8EEDC}">
      <dgm:prSet/>
      <dgm:spPr/>
      <dgm:t>
        <a:bodyPr/>
        <a:lstStyle/>
        <a:p>
          <a:endParaRPr lang="es-ES"/>
        </a:p>
      </dgm:t>
    </dgm:pt>
    <dgm:pt modelId="{21E2AE8F-B437-48B0-932F-AA255920D727}">
      <dgm:prSet phldrT="[Texto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S" sz="1600" dirty="0" smtClean="0"/>
            <a:t>De 2 días a 2 meses de duración</a:t>
          </a:r>
          <a:endParaRPr lang="es-ES" sz="1600" dirty="0"/>
        </a:p>
      </dgm:t>
    </dgm:pt>
    <dgm:pt modelId="{3FBE230E-DC0D-48C1-AE78-01C09B471CEA}" type="parTrans" cxnId="{4F8DFF62-6123-4416-81A4-53A723024CB3}">
      <dgm:prSet/>
      <dgm:spPr/>
      <dgm:t>
        <a:bodyPr/>
        <a:lstStyle/>
        <a:p>
          <a:endParaRPr lang="es-ES"/>
        </a:p>
      </dgm:t>
    </dgm:pt>
    <dgm:pt modelId="{19993B39-13B8-45D1-9B03-948101FAF01D}" type="sibTrans" cxnId="{4F8DFF62-6123-4416-81A4-53A723024CB3}">
      <dgm:prSet/>
      <dgm:spPr/>
      <dgm:t>
        <a:bodyPr/>
        <a:lstStyle/>
        <a:p>
          <a:endParaRPr lang="es-ES"/>
        </a:p>
      </dgm:t>
    </dgm:pt>
    <dgm:pt modelId="{02FEAF5E-9FCF-49A4-A6F3-40A2E91004A6}">
      <dgm:prSet phldrT="[Texto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rgbClr val="3333FF"/>
        </a:solidFill>
      </dgm:spPr>
      <dgm:t>
        <a:bodyPr/>
        <a:lstStyle/>
        <a:p>
          <a:r>
            <a:rPr lang="es-ES" sz="2400" dirty="0" smtClean="0"/>
            <a:t>Costes financiables</a:t>
          </a:r>
          <a:endParaRPr lang="es-ES" sz="2400" dirty="0"/>
        </a:p>
      </dgm:t>
    </dgm:pt>
    <dgm:pt modelId="{3FC4396A-793D-412C-883C-D937800D6296}" type="parTrans" cxnId="{96AE9439-3860-43A8-848A-4E974986E674}">
      <dgm:prSet/>
      <dgm:spPr/>
      <dgm:t>
        <a:bodyPr/>
        <a:lstStyle/>
        <a:p>
          <a:endParaRPr lang="es-ES"/>
        </a:p>
      </dgm:t>
    </dgm:pt>
    <dgm:pt modelId="{AEBAF4AC-B2C0-4129-B927-07DFE733E1D1}" type="sibTrans" cxnId="{96AE9439-3860-43A8-848A-4E974986E674}">
      <dgm:prSet/>
      <dgm:spPr/>
      <dgm:t>
        <a:bodyPr/>
        <a:lstStyle/>
        <a:p>
          <a:endParaRPr lang="es-ES"/>
        </a:p>
      </dgm:t>
    </dgm:pt>
    <dgm:pt modelId="{2FC7BCB8-6FC3-4F57-BBFF-9A07F3D2FABD}">
      <dgm:prSet phldrT="[Texto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S" sz="1600" dirty="0" smtClean="0"/>
            <a:t>Viaje y apoyo individual</a:t>
          </a:r>
        </a:p>
      </dgm:t>
    </dgm:pt>
    <dgm:pt modelId="{894CA9DC-19FD-439A-BB90-B9C450595517}" type="parTrans" cxnId="{81378E7E-63BB-4CB9-9DC2-58E895D346D2}">
      <dgm:prSet/>
      <dgm:spPr/>
      <dgm:t>
        <a:bodyPr/>
        <a:lstStyle/>
        <a:p>
          <a:endParaRPr lang="es-ES"/>
        </a:p>
      </dgm:t>
    </dgm:pt>
    <dgm:pt modelId="{4DC03CBF-9E9C-4E37-BC64-749B7856F06E}" type="sibTrans" cxnId="{81378E7E-63BB-4CB9-9DC2-58E895D346D2}">
      <dgm:prSet/>
      <dgm:spPr/>
      <dgm:t>
        <a:bodyPr/>
        <a:lstStyle/>
        <a:p>
          <a:endParaRPr lang="es-ES"/>
        </a:p>
      </dgm:t>
    </dgm:pt>
    <dgm:pt modelId="{B146B171-500E-4750-9221-D80E8800AB06}">
      <dgm:prSet phldrT="[Texto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S" sz="1600" dirty="0" smtClean="0"/>
            <a:t>Acciones de formación  o aprendizaje por observación en una HEI socia en el extranjero u otro organismo</a:t>
          </a:r>
          <a:endParaRPr lang="es-ES" sz="1600" dirty="0"/>
        </a:p>
      </dgm:t>
    </dgm:pt>
    <dgm:pt modelId="{D7637C9B-A135-4EF5-9289-B2F68E7FF2C0}" type="sibTrans" cxnId="{6C1106E5-A13E-4DA2-ACBE-6F7C16FDF6C0}">
      <dgm:prSet/>
      <dgm:spPr/>
      <dgm:t>
        <a:bodyPr/>
        <a:lstStyle/>
        <a:p>
          <a:endParaRPr lang="es-ES"/>
        </a:p>
      </dgm:t>
    </dgm:pt>
    <dgm:pt modelId="{74B3EE24-5524-4BB2-B400-1B75EBB0C414}" type="parTrans" cxnId="{6C1106E5-A13E-4DA2-ACBE-6F7C16FDF6C0}">
      <dgm:prSet/>
      <dgm:spPr/>
      <dgm:t>
        <a:bodyPr/>
        <a:lstStyle/>
        <a:p>
          <a:endParaRPr lang="es-ES"/>
        </a:p>
      </dgm:t>
    </dgm:pt>
    <dgm:pt modelId="{32AFEA14-1ED2-4348-B038-CE147B24AF9A}" type="pres">
      <dgm:prSet presAssocID="{60B02A56-4C32-4B0A-99FE-0CE2E94F850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4D8FEACF-1253-4704-A944-D265E63763C3}" type="pres">
      <dgm:prSet presAssocID="{5779432E-F14C-4DC7-ACB4-B673CA891418}" presName="linNode" presStyleCnt="0"/>
      <dgm:spPr/>
      <dgm:t>
        <a:bodyPr/>
        <a:lstStyle/>
        <a:p>
          <a:endParaRPr lang="es-ES"/>
        </a:p>
      </dgm:t>
    </dgm:pt>
    <dgm:pt modelId="{14C66B59-6D61-431D-9D5D-C4C508CE956A}" type="pres">
      <dgm:prSet presAssocID="{5779432E-F14C-4DC7-ACB4-B673CA891418}" presName="parentText" presStyleLbl="node1" presStyleIdx="0" presStyleCnt="3" custScaleY="215202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D7D23A8-075D-4292-B658-29EEA18CF071}" type="pres">
      <dgm:prSet presAssocID="{5779432E-F14C-4DC7-ACB4-B673CA891418}" presName="descendantText" presStyleLbl="alignAccFollowNode1" presStyleIdx="0" presStyleCnt="3" custScaleY="347975" custLinFactNeighborX="-174" custLinFactNeighborY="-451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8213BA3-A18A-407B-9BFF-9AEED4C89427}" type="pres">
      <dgm:prSet presAssocID="{556324C2-7D30-41C8-A290-048F3CB0EF77}" presName="sp" presStyleCnt="0"/>
      <dgm:spPr/>
      <dgm:t>
        <a:bodyPr/>
        <a:lstStyle/>
        <a:p>
          <a:endParaRPr lang="es-ES"/>
        </a:p>
      </dgm:t>
    </dgm:pt>
    <dgm:pt modelId="{24923CB8-8296-4B2B-8D2B-EF9B6317A17E}" type="pres">
      <dgm:prSet presAssocID="{7805D2EB-206C-4A11-8EAC-9A2C4E2A8119}" presName="linNode" presStyleCnt="0"/>
      <dgm:spPr/>
      <dgm:t>
        <a:bodyPr/>
        <a:lstStyle/>
        <a:p>
          <a:endParaRPr lang="es-ES"/>
        </a:p>
      </dgm:t>
    </dgm:pt>
    <dgm:pt modelId="{6E711AF4-F3C5-42F1-A4AF-B2CB0626FDC6}" type="pres">
      <dgm:prSet presAssocID="{7805D2EB-206C-4A11-8EAC-9A2C4E2A8119}" presName="parentText" presStyleLbl="node1" presStyleIdx="1" presStyleCnt="3" custScaleY="211230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5C39DCB-F06F-4834-8768-5844F651D8BD}" type="pres">
      <dgm:prSet presAssocID="{7805D2EB-206C-4A11-8EAC-9A2C4E2A8119}" presName="descendantText" presStyleLbl="alignAccFollowNode1" presStyleIdx="1" presStyleCnt="3" custScaleY="30652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9019A31-1561-43D3-A783-A94BD514DDE5}" type="pres">
      <dgm:prSet presAssocID="{F677C4A7-7007-41D7-9E09-D4B7528A5BB6}" presName="sp" presStyleCnt="0"/>
      <dgm:spPr/>
      <dgm:t>
        <a:bodyPr/>
        <a:lstStyle/>
        <a:p>
          <a:endParaRPr lang="es-ES"/>
        </a:p>
      </dgm:t>
    </dgm:pt>
    <dgm:pt modelId="{1132E855-FA37-4851-827C-214873F97E0D}" type="pres">
      <dgm:prSet presAssocID="{02FEAF5E-9FCF-49A4-A6F3-40A2E91004A6}" presName="linNode" presStyleCnt="0"/>
      <dgm:spPr/>
      <dgm:t>
        <a:bodyPr/>
        <a:lstStyle/>
        <a:p>
          <a:endParaRPr lang="es-ES"/>
        </a:p>
      </dgm:t>
    </dgm:pt>
    <dgm:pt modelId="{E6CED998-117C-406E-BDCA-B9C08CDA5341}" type="pres">
      <dgm:prSet presAssocID="{02FEAF5E-9FCF-49A4-A6F3-40A2E91004A6}" presName="parentText" presStyleLbl="node1" presStyleIdx="2" presStyleCnt="3" custScaleY="124853" custLinFactNeighborX="-611" custLinFactNeighborY="4492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D8ABC88-2560-4203-B7F9-255E0D104E9F}" type="pres">
      <dgm:prSet presAssocID="{02FEAF5E-9FCF-49A4-A6F3-40A2E91004A6}" presName="descendantText" presStyleLbl="alignAccFollowNode1" presStyleIdx="2" presStyleCnt="3" custLinFactNeighborX="-362" custLinFactNeighborY="-317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A84B39C0-6B61-4FEE-8D62-921EA904C74A}" type="presOf" srcId="{60B02A56-4C32-4B0A-99FE-0CE2E94F850B}" destId="{32AFEA14-1ED2-4348-B038-CE147B24AF9A}" srcOrd="0" destOrd="0" presId="urn:microsoft.com/office/officeart/2005/8/layout/vList5"/>
    <dgm:cxn modelId="{DE3EBDAC-CB98-4AC5-BE18-807AB0924333}" srcId="{5779432E-F14C-4DC7-ACB4-B673CA891418}" destId="{8D573E1E-064D-4BEE-9030-9D5E21292BBB}" srcOrd="1" destOrd="0" parTransId="{B7F2469A-456D-413C-933A-267754C9EC87}" sibTransId="{B6BCAE86-FC3B-4D17-AEDA-8125ED2CA395}"/>
    <dgm:cxn modelId="{4A7D9674-FC8E-4418-903A-A46F5C86EA3E}" type="presOf" srcId="{B146B171-500E-4750-9221-D80E8800AB06}" destId="{F5C39DCB-F06F-4834-8768-5844F651D8BD}" srcOrd="0" destOrd="0" presId="urn:microsoft.com/office/officeart/2005/8/layout/vList5"/>
    <dgm:cxn modelId="{B8B151A0-AF73-47AB-B3EB-C8E68284447C}" srcId="{60B02A56-4C32-4B0A-99FE-0CE2E94F850B}" destId="{5779432E-F14C-4DC7-ACB4-B673CA891418}" srcOrd="0" destOrd="0" parTransId="{F43ACF90-DE59-4951-A942-2A6B37C59C1B}" sibTransId="{556324C2-7D30-41C8-A290-048F3CB0EF77}"/>
    <dgm:cxn modelId="{3CBD2385-321E-4062-84D0-BA44F18A2E30}" type="presOf" srcId="{02FEAF5E-9FCF-49A4-A6F3-40A2E91004A6}" destId="{E6CED998-117C-406E-BDCA-B9C08CDA5341}" srcOrd="0" destOrd="0" presId="urn:microsoft.com/office/officeart/2005/8/layout/vList5"/>
    <dgm:cxn modelId="{81378E7E-63BB-4CB9-9DC2-58E895D346D2}" srcId="{02FEAF5E-9FCF-49A4-A6F3-40A2E91004A6}" destId="{2FC7BCB8-6FC3-4F57-BBFF-9A07F3D2FABD}" srcOrd="0" destOrd="0" parTransId="{894CA9DC-19FD-439A-BB90-B9C450595517}" sibTransId="{4DC03CBF-9E9C-4E37-BC64-749B7856F06E}"/>
    <dgm:cxn modelId="{5920D13C-494F-438C-8534-D580A85A6A18}" type="presOf" srcId="{2FC7BCB8-6FC3-4F57-BBFF-9A07F3D2FABD}" destId="{9D8ABC88-2560-4203-B7F9-255E0D104E9F}" srcOrd="0" destOrd="0" presId="urn:microsoft.com/office/officeart/2005/8/layout/vList5"/>
    <dgm:cxn modelId="{DD83EF31-A668-4FE6-8D14-A68299A9C8E9}" type="presOf" srcId="{811ED8CA-E980-4FB2-B378-152C903F40B1}" destId="{3D7D23A8-075D-4292-B658-29EEA18CF071}" srcOrd="0" destOrd="0" presId="urn:microsoft.com/office/officeart/2005/8/layout/vList5"/>
    <dgm:cxn modelId="{0D0731AA-13B0-4419-8F1F-70D06F35935D}" srcId="{5779432E-F14C-4DC7-ACB4-B673CA891418}" destId="{811ED8CA-E980-4FB2-B378-152C903F40B1}" srcOrd="0" destOrd="0" parTransId="{CEDBB3D8-528A-4B13-96FC-045A8048B842}" sibTransId="{D3620345-5F90-4DC7-B5A5-3F6BF6E703EE}"/>
    <dgm:cxn modelId="{1BDBAB76-C91B-4273-8D58-D1886D8F52AA}" type="presOf" srcId="{7805D2EB-206C-4A11-8EAC-9A2C4E2A8119}" destId="{6E711AF4-F3C5-42F1-A4AF-B2CB0626FDC6}" srcOrd="0" destOrd="0" presId="urn:microsoft.com/office/officeart/2005/8/layout/vList5"/>
    <dgm:cxn modelId="{4F8DFF62-6123-4416-81A4-53A723024CB3}" srcId="{7805D2EB-206C-4A11-8EAC-9A2C4E2A8119}" destId="{21E2AE8F-B437-48B0-932F-AA255920D727}" srcOrd="1" destOrd="0" parTransId="{3FBE230E-DC0D-48C1-AE78-01C09B471CEA}" sibTransId="{19993B39-13B8-45D1-9B03-948101FAF01D}"/>
    <dgm:cxn modelId="{96AE9439-3860-43A8-848A-4E974986E674}" srcId="{60B02A56-4C32-4B0A-99FE-0CE2E94F850B}" destId="{02FEAF5E-9FCF-49A4-A6F3-40A2E91004A6}" srcOrd="2" destOrd="0" parTransId="{3FC4396A-793D-412C-883C-D937800D6296}" sibTransId="{AEBAF4AC-B2C0-4129-B927-07DFE733E1D1}"/>
    <dgm:cxn modelId="{7CA5F408-8550-4F85-B839-F71A96D3825E}" type="presOf" srcId="{8D573E1E-064D-4BEE-9030-9D5E21292BBB}" destId="{3D7D23A8-075D-4292-B658-29EEA18CF071}" srcOrd="0" destOrd="1" presId="urn:microsoft.com/office/officeart/2005/8/layout/vList5"/>
    <dgm:cxn modelId="{6C1106E5-A13E-4DA2-ACBE-6F7C16FDF6C0}" srcId="{7805D2EB-206C-4A11-8EAC-9A2C4E2A8119}" destId="{B146B171-500E-4750-9221-D80E8800AB06}" srcOrd="0" destOrd="0" parTransId="{74B3EE24-5524-4BB2-B400-1B75EBB0C414}" sibTransId="{D7637C9B-A135-4EF5-9289-B2F68E7FF2C0}"/>
    <dgm:cxn modelId="{4980C2E9-B5C8-413C-AA20-4261CBA8ED7E}" type="presOf" srcId="{5779432E-F14C-4DC7-ACB4-B673CA891418}" destId="{14C66B59-6D61-431D-9D5D-C4C508CE956A}" srcOrd="0" destOrd="0" presId="urn:microsoft.com/office/officeart/2005/8/layout/vList5"/>
    <dgm:cxn modelId="{C74AB878-2A4C-4324-9CE1-6EB2EAD25D25}" type="presOf" srcId="{21E2AE8F-B437-48B0-932F-AA255920D727}" destId="{F5C39DCB-F06F-4834-8768-5844F651D8BD}" srcOrd="0" destOrd="1" presId="urn:microsoft.com/office/officeart/2005/8/layout/vList5"/>
    <dgm:cxn modelId="{B52607F4-69CA-4D52-9304-5A0780E8EEDC}" srcId="{60B02A56-4C32-4B0A-99FE-0CE2E94F850B}" destId="{7805D2EB-206C-4A11-8EAC-9A2C4E2A8119}" srcOrd="1" destOrd="0" parTransId="{43CE272C-E065-4256-B010-40734A71B5C6}" sibTransId="{F677C4A7-7007-41D7-9E09-D4B7528A5BB6}"/>
    <dgm:cxn modelId="{C57C0388-5D36-4DF5-B827-9CADCF891E7D}" type="presParOf" srcId="{32AFEA14-1ED2-4348-B038-CE147B24AF9A}" destId="{4D8FEACF-1253-4704-A944-D265E63763C3}" srcOrd="0" destOrd="0" presId="urn:microsoft.com/office/officeart/2005/8/layout/vList5"/>
    <dgm:cxn modelId="{1029CF97-B7D5-42F0-B9F8-2320426290B7}" type="presParOf" srcId="{4D8FEACF-1253-4704-A944-D265E63763C3}" destId="{14C66B59-6D61-431D-9D5D-C4C508CE956A}" srcOrd="0" destOrd="0" presId="urn:microsoft.com/office/officeart/2005/8/layout/vList5"/>
    <dgm:cxn modelId="{72EFDA81-80DF-435E-8A2E-3DC49D371E17}" type="presParOf" srcId="{4D8FEACF-1253-4704-A944-D265E63763C3}" destId="{3D7D23A8-075D-4292-B658-29EEA18CF071}" srcOrd="1" destOrd="0" presId="urn:microsoft.com/office/officeart/2005/8/layout/vList5"/>
    <dgm:cxn modelId="{FE30005F-388D-4B06-BAE7-3A158D20206C}" type="presParOf" srcId="{32AFEA14-1ED2-4348-B038-CE147B24AF9A}" destId="{28213BA3-A18A-407B-9BFF-9AEED4C89427}" srcOrd="1" destOrd="0" presId="urn:microsoft.com/office/officeart/2005/8/layout/vList5"/>
    <dgm:cxn modelId="{EB9084E4-DD69-4226-8CA5-FBE0AEC62A2C}" type="presParOf" srcId="{32AFEA14-1ED2-4348-B038-CE147B24AF9A}" destId="{24923CB8-8296-4B2B-8D2B-EF9B6317A17E}" srcOrd="2" destOrd="0" presId="urn:microsoft.com/office/officeart/2005/8/layout/vList5"/>
    <dgm:cxn modelId="{41099A65-1124-4F95-8DAC-F4496F00E24A}" type="presParOf" srcId="{24923CB8-8296-4B2B-8D2B-EF9B6317A17E}" destId="{6E711AF4-F3C5-42F1-A4AF-B2CB0626FDC6}" srcOrd="0" destOrd="0" presId="urn:microsoft.com/office/officeart/2005/8/layout/vList5"/>
    <dgm:cxn modelId="{50A56EB7-EFEC-4836-B5FA-14F28DBC1E9D}" type="presParOf" srcId="{24923CB8-8296-4B2B-8D2B-EF9B6317A17E}" destId="{F5C39DCB-F06F-4834-8768-5844F651D8BD}" srcOrd="1" destOrd="0" presId="urn:microsoft.com/office/officeart/2005/8/layout/vList5"/>
    <dgm:cxn modelId="{E6D1138C-7EB3-419C-81C1-90C82A042435}" type="presParOf" srcId="{32AFEA14-1ED2-4348-B038-CE147B24AF9A}" destId="{E9019A31-1561-43D3-A783-A94BD514DDE5}" srcOrd="3" destOrd="0" presId="urn:microsoft.com/office/officeart/2005/8/layout/vList5"/>
    <dgm:cxn modelId="{ED045DEA-7FBE-4801-9A39-DB6DF28E6311}" type="presParOf" srcId="{32AFEA14-1ED2-4348-B038-CE147B24AF9A}" destId="{1132E855-FA37-4851-827C-214873F97E0D}" srcOrd="4" destOrd="0" presId="urn:microsoft.com/office/officeart/2005/8/layout/vList5"/>
    <dgm:cxn modelId="{3B35E76C-354F-459D-9A69-6CFAC442671C}" type="presParOf" srcId="{1132E855-FA37-4851-827C-214873F97E0D}" destId="{E6CED998-117C-406E-BDCA-B9C08CDA5341}" srcOrd="0" destOrd="0" presId="urn:microsoft.com/office/officeart/2005/8/layout/vList5"/>
    <dgm:cxn modelId="{0E03BC73-4C87-4E84-97EB-0E72A11B1654}" type="presParOf" srcId="{1132E855-FA37-4851-827C-214873F97E0D}" destId="{9D8ABC88-2560-4203-B7F9-255E0D104E9F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8B43D4-6640-456D-A40D-1A0C46FFE000}">
      <dsp:nvSpPr>
        <dsp:cNvPr id="0" name=""/>
        <dsp:cNvSpPr/>
      </dsp:nvSpPr>
      <dsp:spPr>
        <a:xfrm>
          <a:off x="2686068" y="1864531"/>
          <a:ext cx="2278872" cy="2278872"/>
        </a:xfrm>
        <a:prstGeom prst="gear9">
          <a:avLst/>
        </a:prstGeom>
        <a:solidFill>
          <a:srgbClr val="FF0000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900" kern="1200" dirty="0" smtClean="0"/>
            <a:t>KA3</a:t>
          </a:r>
          <a:endParaRPr lang="es-ES" sz="2900" kern="1200" dirty="0"/>
        </a:p>
      </dsp:txBody>
      <dsp:txXfrm>
        <a:off x="3144223" y="2398346"/>
        <a:ext cx="1362562" cy="1171387"/>
      </dsp:txXfrm>
    </dsp:sp>
    <dsp:sp modelId="{C3660A79-53BE-4C31-A105-6F150FD9001E}">
      <dsp:nvSpPr>
        <dsp:cNvPr id="0" name=""/>
        <dsp:cNvSpPr/>
      </dsp:nvSpPr>
      <dsp:spPr>
        <a:xfrm>
          <a:off x="1360179" y="1325889"/>
          <a:ext cx="1657361" cy="1657361"/>
        </a:xfrm>
        <a:prstGeom prst="gear6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900" kern="1200" dirty="0" smtClean="0"/>
            <a:t>KA2</a:t>
          </a:r>
          <a:endParaRPr lang="es-ES" sz="2900" kern="1200" dirty="0"/>
        </a:p>
      </dsp:txBody>
      <dsp:txXfrm>
        <a:off x="1777425" y="1745656"/>
        <a:ext cx="822869" cy="817827"/>
      </dsp:txXfrm>
    </dsp:sp>
    <dsp:sp modelId="{129E9C0D-F799-4824-B3D7-000641C77981}">
      <dsp:nvSpPr>
        <dsp:cNvPr id="0" name=""/>
        <dsp:cNvSpPr/>
      </dsp:nvSpPr>
      <dsp:spPr>
        <a:xfrm rot="20700000">
          <a:off x="2288471" y="182478"/>
          <a:ext cx="1623876" cy="1623876"/>
        </a:xfrm>
        <a:prstGeom prst="gear6">
          <a:avLst/>
        </a:prstGeom>
        <a:solidFill>
          <a:srgbClr val="0070C0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900" kern="1200" dirty="0" smtClean="0"/>
            <a:t>KA1</a:t>
          </a:r>
          <a:endParaRPr lang="es-ES" sz="2900" kern="1200" dirty="0"/>
        </a:p>
      </dsp:txBody>
      <dsp:txXfrm rot="-20700000">
        <a:off x="2644634" y="538642"/>
        <a:ext cx="911548" cy="911548"/>
      </dsp:txXfrm>
    </dsp:sp>
    <dsp:sp modelId="{F9A68090-365F-4F6D-AE5F-7F1E084C623F}">
      <dsp:nvSpPr>
        <dsp:cNvPr id="0" name=""/>
        <dsp:cNvSpPr/>
      </dsp:nvSpPr>
      <dsp:spPr>
        <a:xfrm>
          <a:off x="2510282" y="1520970"/>
          <a:ext cx="2916956" cy="2916956"/>
        </a:xfrm>
        <a:prstGeom prst="circularArrow">
          <a:avLst>
            <a:gd name="adj1" fmla="val 4688"/>
            <a:gd name="adj2" fmla="val 299029"/>
            <a:gd name="adj3" fmla="val 2515031"/>
            <a:gd name="adj4" fmla="val 15863723"/>
            <a:gd name="adj5" fmla="val 5469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E60DF1-A09A-49AF-A5D9-553E91B8DDB8}">
      <dsp:nvSpPr>
        <dsp:cNvPr id="0" name=""/>
        <dsp:cNvSpPr/>
      </dsp:nvSpPr>
      <dsp:spPr>
        <a:xfrm>
          <a:off x="1066663" y="959396"/>
          <a:ext cx="2119351" cy="2119351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FA6ADE-2C65-4D65-ABC7-556A93111DDE}">
      <dsp:nvSpPr>
        <dsp:cNvPr id="0" name=""/>
        <dsp:cNvSpPr/>
      </dsp:nvSpPr>
      <dsp:spPr>
        <a:xfrm>
          <a:off x="1912851" y="-172992"/>
          <a:ext cx="2285087" cy="2285087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rgbClr val="0070C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7D23A8-075D-4292-B658-29EEA18CF071}">
      <dsp:nvSpPr>
        <dsp:cNvPr id="0" name=""/>
        <dsp:cNvSpPr/>
      </dsp:nvSpPr>
      <dsp:spPr>
        <a:xfrm rot="5400000">
          <a:off x="4008000" y="-1653122"/>
          <a:ext cx="887500" cy="4193745"/>
        </a:xfrm>
        <a:prstGeom prst="round2SameRect">
          <a:avLst/>
        </a:prstGeom>
        <a:gradFill rotWithShape="1">
          <a:gsLst>
            <a:gs pos="0">
              <a:schemeClr val="accent1">
                <a:tint val="62000"/>
                <a:satMod val="180000"/>
              </a:schemeClr>
            </a:gs>
            <a:gs pos="65000">
              <a:schemeClr val="accent1">
                <a:tint val="32000"/>
                <a:satMod val="250000"/>
              </a:schemeClr>
            </a:gs>
            <a:gs pos="100000">
              <a:schemeClr val="accent1">
                <a:tint val="23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accent1"/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En el extranjero en una institución de educación superior (HEI)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De 3 a 12 meses de duración.</a:t>
          </a:r>
          <a:endParaRPr lang="es-ES" sz="1600" kern="1200" dirty="0"/>
        </a:p>
      </dsp:txBody>
      <dsp:txXfrm rot="-5400000">
        <a:off x="2354878" y="43324"/>
        <a:ext cx="4150421" cy="800852"/>
      </dsp:txXfrm>
    </dsp:sp>
    <dsp:sp modelId="{14C66B59-6D61-431D-9D5D-C4C508CE956A}">
      <dsp:nvSpPr>
        <dsp:cNvPr id="0" name=""/>
        <dsp:cNvSpPr/>
      </dsp:nvSpPr>
      <dsp:spPr>
        <a:xfrm>
          <a:off x="0" y="0"/>
          <a:ext cx="2358982" cy="953473"/>
        </a:xfrm>
        <a:prstGeom prst="roundRect">
          <a:avLst/>
        </a:prstGeom>
        <a:solidFill>
          <a:srgbClr val="3333FF"/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baseline="0" dirty="0" smtClean="0"/>
            <a:t>Periodo de estudios </a:t>
          </a:r>
          <a:endParaRPr lang="es-ES" sz="1800" kern="1200" baseline="0" dirty="0"/>
        </a:p>
      </dsp:txBody>
      <dsp:txXfrm>
        <a:off x="46545" y="46545"/>
        <a:ext cx="2265892" cy="860383"/>
      </dsp:txXfrm>
    </dsp:sp>
    <dsp:sp modelId="{F5C39DCB-F06F-4834-8768-5844F651D8BD}">
      <dsp:nvSpPr>
        <dsp:cNvPr id="0" name=""/>
        <dsp:cNvSpPr/>
      </dsp:nvSpPr>
      <dsp:spPr>
        <a:xfrm rot="5400000">
          <a:off x="3825644" y="-468777"/>
          <a:ext cx="1212009" cy="4154544"/>
        </a:xfrm>
        <a:prstGeom prst="round2SameRect">
          <a:avLst/>
        </a:prstGeom>
        <a:gradFill rotWithShape="1">
          <a:gsLst>
            <a:gs pos="0">
              <a:schemeClr val="accent1">
                <a:tint val="62000"/>
                <a:satMod val="180000"/>
              </a:schemeClr>
            </a:gs>
            <a:gs pos="65000">
              <a:schemeClr val="accent1">
                <a:tint val="32000"/>
                <a:satMod val="250000"/>
              </a:schemeClr>
            </a:gs>
            <a:gs pos="100000">
              <a:schemeClr val="accent1">
                <a:tint val="23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accent1"/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En el extranjero en una empresa o cualquier otro lugar de trabajo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De 2 a 12 meses de duración</a:t>
          </a:r>
          <a:r>
            <a:rPr lang="es-ES" sz="1100" kern="1200" dirty="0" smtClean="0"/>
            <a:t>.</a:t>
          </a:r>
          <a:endParaRPr lang="es-ES" sz="1100" kern="1200" dirty="0"/>
        </a:p>
      </dsp:txBody>
      <dsp:txXfrm rot="-5400000">
        <a:off x="2354377" y="1061655"/>
        <a:ext cx="4095379" cy="1093679"/>
      </dsp:txXfrm>
    </dsp:sp>
    <dsp:sp modelId="{6E711AF4-F3C5-42F1-A4AF-B2CB0626FDC6}">
      <dsp:nvSpPr>
        <dsp:cNvPr id="0" name=""/>
        <dsp:cNvSpPr/>
      </dsp:nvSpPr>
      <dsp:spPr>
        <a:xfrm>
          <a:off x="0" y="1131758"/>
          <a:ext cx="2354376" cy="953473"/>
        </a:xfrm>
        <a:prstGeom prst="roundRect">
          <a:avLst/>
        </a:prstGeom>
        <a:solidFill>
          <a:srgbClr val="3333FF"/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baseline="0" dirty="0" smtClean="0"/>
            <a:t>Periodo de formación práctica</a:t>
          </a:r>
          <a:endParaRPr lang="es-ES" sz="1800" kern="1200" baseline="0" dirty="0"/>
        </a:p>
      </dsp:txBody>
      <dsp:txXfrm>
        <a:off x="46545" y="1178303"/>
        <a:ext cx="2261286" cy="860383"/>
      </dsp:txXfrm>
    </dsp:sp>
    <dsp:sp modelId="{9D8ABC88-2560-4203-B7F9-255E0D104E9F}">
      <dsp:nvSpPr>
        <dsp:cNvPr id="0" name=""/>
        <dsp:cNvSpPr/>
      </dsp:nvSpPr>
      <dsp:spPr>
        <a:xfrm rot="5400000">
          <a:off x="4074465" y="707818"/>
          <a:ext cx="762778" cy="4193745"/>
        </a:xfrm>
        <a:prstGeom prst="round2SameRect">
          <a:avLst/>
        </a:prstGeom>
        <a:gradFill rotWithShape="1">
          <a:gsLst>
            <a:gs pos="0">
              <a:schemeClr val="accent1">
                <a:tint val="62000"/>
                <a:satMod val="180000"/>
              </a:schemeClr>
            </a:gs>
            <a:gs pos="65000">
              <a:schemeClr val="accent1">
                <a:tint val="32000"/>
                <a:satMod val="250000"/>
              </a:schemeClr>
            </a:gs>
            <a:gs pos="100000">
              <a:schemeClr val="accent1">
                <a:tint val="23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accent1"/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Viaje y apoyo individual</a:t>
          </a:r>
        </a:p>
      </dsp:txBody>
      <dsp:txXfrm rot="-5400000">
        <a:off x="2358982" y="2460537"/>
        <a:ext cx="4156509" cy="688306"/>
      </dsp:txXfrm>
    </dsp:sp>
    <dsp:sp modelId="{E6CED998-117C-406E-BDCA-B9C08CDA5341}">
      <dsp:nvSpPr>
        <dsp:cNvPr id="0" name=""/>
        <dsp:cNvSpPr/>
      </dsp:nvSpPr>
      <dsp:spPr>
        <a:xfrm>
          <a:off x="0" y="2263516"/>
          <a:ext cx="2358982" cy="953473"/>
        </a:xfrm>
        <a:prstGeom prst="roundRect">
          <a:avLst/>
        </a:prstGeom>
        <a:solidFill>
          <a:srgbClr val="3333FF"/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Costes financiables</a:t>
          </a:r>
          <a:endParaRPr lang="es-ES" sz="1800" kern="1200" dirty="0"/>
        </a:p>
      </dsp:txBody>
      <dsp:txXfrm>
        <a:off x="46545" y="2310061"/>
        <a:ext cx="2265892" cy="86038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84585-DC43-45F2-806F-549DA1C5B5E7}">
      <dsp:nvSpPr>
        <dsp:cNvPr id="0" name=""/>
        <dsp:cNvSpPr/>
      </dsp:nvSpPr>
      <dsp:spPr>
        <a:xfrm>
          <a:off x="5819411" y="1415916"/>
          <a:ext cx="749663" cy="6619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0813"/>
              </a:lnTo>
              <a:lnTo>
                <a:pt x="749663" y="280813"/>
              </a:lnTo>
              <a:lnTo>
                <a:pt x="749663" y="661952"/>
              </a:lnTo>
            </a:path>
          </a:pathLst>
        </a:custGeom>
        <a:noFill/>
        <a:ln w="55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8330D9-B749-4D4D-9444-F81722C4686C}">
      <dsp:nvSpPr>
        <dsp:cNvPr id="0" name=""/>
        <dsp:cNvSpPr/>
      </dsp:nvSpPr>
      <dsp:spPr>
        <a:xfrm>
          <a:off x="3776036" y="1415916"/>
          <a:ext cx="2043374" cy="758393"/>
        </a:xfrm>
        <a:custGeom>
          <a:avLst/>
          <a:gdLst/>
          <a:ahLst/>
          <a:cxnLst/>
          <a:rect l="0" t="0" r="0" b="0"/>
          <a:pathLst>
            <a:path>
              <a:moveTo>
                <a:pt x="2043374" y="0"/>
              </a:moveTo>
              <a:lnTo>
                <a:pt x="2043374" y="377254"/>
              </a:lnTo>
              <a:lnTo>
                <a:pt x="0" y="377254"/>
              </a:lnTo>
              <a:lnTo>
                <a:pt x="0" y="758393"/>
              </a:lnTo>
            </a:path>
          </a:pathLst>
        </a:custGeom>
        <a:noFill/>
        <a:ln w="55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22D5E8-67B8-4D00-887E-823EB1454452}">
      <dsp:nvSpPr>
        <dsp:cNvPr id="0" name=""/>
        <dsp:cNvSpPr/>
      </dsp:nvSpPr>
      <dsp:spPr>
        <a:xfrm>
          <a:off x="13491" y="434339"/>
          <a:ext cx="3629891" cy="1602233"/>
        </a:xfrm>
        <a:prstGeom prst="flowChartMagneticTape">
          <a:avLst/>
        </a:prstGeom>
        <a:gradFill rotWithShape="1">
          <a:gsLst>
            <a:gs pos="0">
              <a:schemeClr val="accent4">
                <a:shade val="15000"/>
                <a:satMod val="180000"/>
              </a:schemeClr>
            </a:gs>
            <a:gs pos="50000">
              <a:schemeClr val="accent4">
                <a:shade val="45000"/>
                <a:satMod val="170000"/>
              </a:schemeClr>
            </a:gs>
            <a:gs pos="70000">
              <a:schemeClr val="accent4">
                <a:tint val="99000"/>
                <a:shade val="65000"/>
                <a:satMod val="155000"/>
              </a:schemeClr>
            </a:gs>
            <a:gs pos="100000">
              <a:schemeClr val="accent4"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4"/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4"/>
        </a:lnRef>
        <a:fillRef idx="3">
          <a:schemeClr val="accent4"/>
        </a:fillRef>
        <a:effectRef idx="2">
          <a:schemeClr val="accent4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/>
            <a:t>Asociaciones de cooperación entre organizaciones de educación y formación </a:t>
          </a:r>
          <a:endParaRPr lang="es-ES" sz="1800" b="1" kern="1200" dirty="0"/>
        </a:p>
      </dsp:txBody>
      <dsp:txXfrm>
        <a:off x="545076" y="668981"/>
        <a:ext cx="2566721" cy="1132949"/>
      </dsp:txXfrm>
    </dsp:sp>
    <dsp:sp modelId="{8C37008C-7769-484A-81D4-375B82B0527B}">
      <dsp:nvSpPr>
        <dsp:cNvPr id="0" name=""/>
        <dsp:cNvSpPr/>
      </dsp:nvSpPr>
      <dsp:spPr>
        <a:xfrm>
          <a:off x="4929234" y="103166"/>
          <a:ext cx="1780352" cy="1312750"/>
        </a:xfrm>
        <a:prstGeom prst="downArrowCallout">
          <a:avLst/>
        </a:prstGeom>
        <a:solidFill>
          <a:schemeClr val="accent4">
            <a:lumMod val="40000"/>
            <a:lumOff val="6000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Tipos</a:t>
          </a:r>
          <a:endParaRPr lang="es-ES" sz="1800" kern="1200" dirty="0"/>
        </a:p>
      </dsp:txBody>
      <dsp:txXfrm>
        <a:off x="4929234" y="103166"/>
        <a:ext cx="1780352" cy="852986"/>
      </dsp:txXfrm>
    </dsp:sp>
    <dsp:sp modelId="{D2CC22CE-4825-4630-AA1D-DC5FD44C8D7A}">
      <dsp:nvSpPr>
        <dsp:cNvPr id="0" name=""/>
        <dsp:cNvSpPr/>
      </dsp:nvSpPr>
      <dsp:spPr>
        <a:xfrm>
          <a:off x="2725745" y="2174309"/>
          <a:ext cx="2100581" cy="1404386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4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solidFill>
            <a:srgbClr val="7030A0"/>
          </a:solidFill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/>
            <a:t>ASOCIACIONES ESTRATÉGICAS DE </a:t>
          </a:r>
          <a:r>
            <a:rPr lang="es-ES" sz="16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APOYO A LA INNOVACIÓN</a:t>
          </a:r>
          <a:endParaRPr lang="es-ES" sz="1600" kern="1200" dirty="0"/>
        </a:p>
      </dsp:txBody>
      <dsp:txXfrm>
        <a:off x="2725745" y="2174309"/>
        <a:ext cx="2100581" cy="1404386"/>
      </dsp:txXfrm>
    </dsp:sp>
    <dsp:sp modelId="{A350AF00-6DEB-4987-A010-05BCE5B989DC}">
      <dsp:nvSpPr>
        <dsp:cNvPr id="0" name=""/>
        <dsp:cNvSpPr/>
      </dsp:nvSpPr>
      <dsp:spPr>
        <a:xfrm>
          <a:off x="5387689" y="2077868"/>
          <a:ext cx="2362768" cy="198613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4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solidFill>
            <a:srgbClr val="7030A0"/>
          </a:solidFill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/>
            <a:t>ASOCIACIONES ESTRATÉGICAS DE APOYO AL </a:t>
          </a:r>
          <a:r>
            <a:rPr lang="es-ES" sz="16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INTERCAMBIO DE BUENAS PRÁCTICAS </a:t>
          </a:r>
          <a:r>
            <a:rPr lang="es-ES" sz="1600" b="1" kern="1200" dirty="0" smtClean="0"/>
            <a:t>: Asociaciones de Intercambio Escolar</a:t>
          </a:r>
          <a:endParaRPr lang="es-ES" sz="1600" kern="1200" dirty="0"/>
        </a:p>
      </dsp:txBody>
      <dsp:txXfrm>
        <a:off x="5387689" y="2077868"/>
        <a:ext cx="2362768" cy="1986131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603250-617D-419D-9BC5-AB17E8FDCCB4}">
      <dsp:nvSpPr>
        <dsp:cNvPr id="0" name=""/>
        <dsp:cNvSpPr/>
      </dsp:nvSpPr>
      <dsp:spPr>
        <a:xfrm>
          <a:off x="2369771" y="0"/>
          <a:ext cx="8295321" cy="5184576"/>
        </a:xfrm>
        <a:prstGeom prst="swooshArrow">
          <a:avLst>
            <a:gd name="adj1" fmla="val 25000"/>
            <a:gd name="adj2" fmla="val 25000"/>
          </a:avLst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C1C2D1-C8C5-4349-AE51-06A2EA7F2952}">
      <dsp:nvSpPr>
        <dsp:cNvPr id="0" name=""/>
        <dsp:cNvSpPr/>
      </dsp:nvSpPr>
      <dsp:spPr>
        <a:xfrm>
          <a:off x="2574084" y="3855250"/>
          <a:ext cx="190792" cy="190792"/>
        </a:xfrm>
        <a:prstGeom prst="ellipse">
          <a:avLst/>
        </a:prstGeom>
        <a:solidFill>
          <a:schemeClr val="accent4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869E816-E35B-4B74-934E-19F2C11FA183}">
      <dsp:nvSpPr>
        <dsp:cNvPr id="0" name=""/>
        <dsp:cNvSpPr/>
      </dsp:nvSpPr>
      <dsp:spPr>
        <a:xfrm>
          <a:off x="2669481" y="3950646"/>
          <a:ext cx="1086687" cy="12339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097" tIns="0" rIns="0" bIns="0" numCol="1" spcCol="1270" anchor="t" anchorCtr="0">
          <a:noAutofit/>
          <a:sp3d extrusionH="28000" prstMaterial="matte"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INTERVIENEN VARIOS CENTROS (COORD. Y ASOCIADOS)</a:t>
          </a:r>
          <a:endParaRPr lang="es-ES" sz="1200" kern="1200" dirty="0"/>
        </a:p>
      </dsp:txBody>
      <dsp:txXfrm>
        <a:off x="2669481" y="3950646"/>
        <a:ext cx="1086687" cy="1233929"/>
      </dsp:txXfrm>
    </dsp:sp>
    <dsp:sp modelId="{E1B96084-2398-4174-914F-4817221A319B}">
      <dsp:nvSpPr>
        <dsp:cNvPr id="0" name=""/>
        <dsp:cNvSpPr/>
      </dsp:nvSpPr>
      <dsp:spPr>
        <a:xfrm>
          <a:off x="3606852" y="2862922"/>
          <a:ext cx="298631" cy="298631"/>
        </a:xfrm>
        <a:prstGeom prst="ellipse">
          <a:avLst/>
        </a:prstGeom>
        <a:solidFill>
          <a:schemeClr val="accent4">
            <a:shade val="80000"/>
            <a:hueOff val="-44139"/>
            <a:satOff val="-1091"/>
            <a:lumOff val="6247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18CD180-05D2-4730-886C-0F36655B1003}">
      <dsp:nvSpPr>
        <dsp:cNvPr id="0" name=""/>
        <dsp:cNvSpPr/>
      </dsp:nvSpPr>
      <dsp:spPr>
        <a:xfrm>
          <a:off x="3756168" y="3012238"/>
          <a:ext cx="1377023" cy="21723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239" tIns="0" rIns="0" bIns="0" numCol="1" spcCol="1270" anchor="t" anchorCtr="0">
          <a:noAutofit/>
          <a:sp3d extrusionH="28000" prstMaterial="matte"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PRIORIDADES HORIZONTALES Y ESPECÍFICAS – PRIORIDADES EUROPEAS EN EL CONTEXTO NACIONAL</a:t>
          </a:r>
          <a:endParaRPr lang="es-ES" sz="1200" kern="1200" dirty="0"/>
        </a:p>
      </dsp:txBody>
      <dsp:txXfrm>
        <a:off x="3756168" y="3012238"/>
        <a:ext cx="1377023" cy="2172337"/>
      </dsp:txXfrm>
    </dsp:sp>
    <dsp:sp modelId="{D557F595-6CC5-4535-9E8E-248E7ADDDB2D}">
      <dsp:nvSpPr>
        <dsp:cNvPr id="0" name=""/>
        <dsp:cNvSpPr/>
      </dsp:nvSpPr>
      <dsp:spPr>
        <a:xfrm>
          <a:off x="4934103" y="2071756"/>
          <a:ext cx="398175" cy="398175"/>
        </a:xfrm>
        <a:prstGeom prst="ellipse">
          <a:avLst/>
        </a:prstGeom>
        <a:solidFill>
          <a:schemeClr val="accent4">
            <a:shade val="80000"/>
            <a:hueOff val="-88279"/>
            <a:satOff val="-2183"/>
            <a:lumOff val="12494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E8AE2E3-5455-4E8A-A52A-4E8DF9D8DBF4}">
      <dsp:nvSpPr>
        <dsp:cNvPr id="0" name=""/>
        <dsp:cNvSpPr/>
      </dsp:nvSpPr>
      <dsp:spPr>
        <a:xfrm>
          <a:off x="5133191" y="2270844"/>
          <a:ext cx="1600997" cy="29137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0985" tIns="0" rIns="0" bIns="0" numCol="1" spcCol="1270" anchor="t" anchorCtr="0">
          <a:noAutofit/>
          <a:sp3d extrusionH="28000" prstMaterial="matte"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0" u="sng" kern="1200" cap="all" spc="0" dirty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rPr>
            <a:t>Caso 1</a:t>
          </a:r>
          <a:r>
            <a:rPr lang="es-ES" sz="1400" b="0" u="none" kern="1200" cap="all" spc="0" dirty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rPr>
            <a:t>: De </a:t>
          </a:r>
          <a:r>
            <a:rPr lang="es-ES" sz="1400" b="0" kern="1200" cap="all" spc="0" dirty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rPr>
            <a:t>3 a 10 </a:t>
          </a:r>
          <a:r>
            <a:rPr lang="es-ES" sz="1400" b="0" kern="1200" cap="all" spc="0" dirty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rPr>
            <a:t>miembros </a:t>
          </a:r>
          <a:r>
            <a:rPr lang="es-ES" sz="1400" b="0" u="sng" kern="1200" cap="all" spc="0" dirty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rPr>
            <a:t>Caso 2:</a:t>
          </a:r>
          <a:r>
            <a:rPr lang="es-ES" sz="1400" b="0" kern="1200" cap="all" spc="0" dirty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rPr>
            <a:t> </a:t>
          </a:r>
          <a:r>
            <a:rPr lang="es-ES" sz="1400" b="0" kern="1200" cap="all" spc="0" dirty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rPr>
            <a:t>de </a:t>
          </a:r>
          <a:r>
            <a:rPr lang="es-ES" sz="1400" b="0" kern="1200" cap="all" spc="0" dirty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rPr>
            <a:t>2 </a:t>
          </a:r>
          <a:r>
            <a:rPr lang="es-ES" sz="1400" b="0" kern="1200" cap="all" spc="0" dirty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rPr>
            <a:t>a </a:t>
          </a:r>
          <a:r>
            <a:rPr lang="es-ES" sz="1400" b="0" kern="1200" cap="all" spc="0" dirty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rPr>
            <a:t>6 miembros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400" b="1" kern="1200" cap="all" spc="0" dirty="0">
            <a:ln w="9000" cmpd="sng">
              <a:prstDash val="solid"/>
            </a:ln>
            <a:effectLst>
              <a:reflection blurRad="12700" stA="28000" endPos="45000" dist="1000" dir="5400000" sy="-100000" algn="bl" rotWithShape="0"/>
            </a:effectLst>
          </a:endParaRPr>
        </a:p>
      </dsp:txBody>
      <dsp:txXfrm>
        <a:off x="5133191" y="2270844"/>
        <a:ext cx="1600997" cy="2913731"/>
      </dsp:txXfrm>
    </dsp:sp>
    <dsp:sp modelId="{EB17C7BC-3BEF-4B0E-A627-5FBB1A82D7F0}">
      <dsp:nvSpPr>
        <dsp:cNvPr id="0" name=""/>
        <dsp:cNvSpPr/>
      </dsp:nvSpPr>
      <dsp:spPr>
        <a:xfrm>
          <a:off x="6477033" y="1453755"/>
          <a:ext cx="514309" cy="514309"/>
        </a:xfrm>
        <a:prstGeom prst="ellipse">
          <a:avLst/>
        </a:prstGeom>
        <a:solidFill>
          <a:schemeClr val="accent4">
            <a:shade val="80000"/>
            <a:hueOff val="-132418"/>
            <a:satOff val="-3274"/>
            <a:lumOff val="18741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B7AB9EF-596C-47B8-9CDD-B9EED4609143}">
      <dsp:nvSpPr>
        <dsp:cNvPr id="0" name=""/>
        <dsp:cNvSpPr/>
      </dsp:nvSpPr>
      <dsp:spPr>
        <a:xfrm>
          <a:off x="6734188" y="1710910"/>
          <a:ext cx="1659064" cy="34736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2522" tIns="0" rIns="0" bIns="0" numCol="1" spcCol="1270" anchor="t" anchorCtr="0">
          <a:noAutofit/>
          <a:sp3d extrusionH="28000" prstMaterial="matte"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0" u="sng" kern="1200" cap="all" spc="0" dirty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rPr>
            <a:t>Duración del proyecto: </a:t>
          </a:r>
          <a:r>
            <a:rPr lang="es-ES" sz="1400" b="0" kern="1200" cap="all" spc="0" dirty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rPr>
            <a:t>entre 12 y 36 meses, excepto en el E.S. </a:t>
          </a:r>
          <a:r>
            <a:rPr lang="es-ES" sz="1400" b="0" kern="1200" cap="all" spc="0" dirty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rPr>
            <a:t>Es </a:t>
          </a:r>
          <a:r>
            <a:rPr lang="es-ES" sz="1400" b="0" kern="1200" cap="all" spc="0" dirty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rPr>
            <a:t>de 24-36 mese</a:t>
          </a:r>
          <a:r>
            <a:rPr lang="es-ES" sz="1400" b="1" kern="1200" cap="all" spc="0" dirty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rPr>
            <a:t>s</a:t>
          </a:r>
          <a:endParaRPr lang="es-ES" sz="1400" b="1" kern="1200" cap="all" spc="0" dirty="0">
            <a:ln w="9000" cmpd="sng">
              <a:prstDash val="solid"/>
            </a:ln>
            <a:effectLst>
              <a:reflection blurRad="12700" stA="28000" endPos="45000" dist="1000" dir="5400000" sy="-100000" algn="bl" rotWithShape="0"/>
            </a:effectLst>
          </a:endParaRPr>
        </a:p>
      </dsp:txBody>
      <dsp:txXfrm>
        <a:off x="6734188" y="1710910"/>
        <a:ext cx="1659064" cy="3473665"/>
      </dsp:txXfrm>
    </dsp:sp>
    <dsp:sp modelId="{0109A865-9C84-40AA-A0F8-CED4542F3D39}">
      <dsp:nvSpPr>
        <dsp:cNvPr id="0" name=""/>
        <dsp:cNvSpPr/>
      </dsp:nvSpPr>
      <dsp:spPr>
        <a:xfrm>
          <a:off x="8254198" y="911458"/>
          <a:ext cx="655330" cy="655330"/>
        </a:xfrm>
        <a:prstGeom prst="ellipse">
          <a:avLst/>
        </a:prstGeom>
        <a:solidFill>
          <a:schemeClr val="accent4">
            <a:shade val="80000"/>
            <a:hueOff val="-176558"/>
            <a:satOff val="-4365"/>
            <a:lumOff val="24988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BC17722-1AB0-4D26-B449-C9AAA780BDAE}">
      <dsp:nvSpPr>
        <dsp:cNvPr id="0" name=""/>
        <dsp:cNvSpPr/>
      </dsp:nvSpPr>
      <dsp:spPr>
        <a:xfrm>
          <a:off x="8393252" y="1368728"/>
          <a:ext cx="1659064" cy="38158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7246" tIns="0" rIns="0" bIns="0" numCol="1" spcCol="1270" anchor="t" anchorCtr="0">
          <a:noAutofit/>
          <a:sp3d extrusionH="28000" prstMaterial="matte"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400" b="1" u="sng" kern="1200" cap="all" spc="0" dirty="0" smtClean="0">
            <a:ln w="9000" cmpd="sng">
              <a:prstDash val="solid"/>
            </a:ln>
            <a:effectLst>
              <a:reflection blurRad="12700" stA="28000" endPos="45000" dist="1000" dir="5400000" sy="-100000" algn="bl" rotWithShape="0"/>
            </a:effectLst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0" u="sng" kern="1200" cap="all" spc="0" dirty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rPr>
            <a:t>Subvención</a:t>
          </a:r>
          <a:r>
            <a:rPr lang="es-ES" sz="1400" b="0" u="sng" kern="1200" cap="all" spc="0" dirty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rPr>
            <a:t>: </a:t>
          </a:r>
          <a:r>
            <a:rPr lang="es-ES" sz="1400" b="0" kern="1200" cap="all" spc="0" dirty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rPr>
            <a:t>12.500 € * </a:t>
          </a:r>
          <a:r>
            <a:rPr lang="es-ES" sz="1400" b="0" kern="1200" cap="all" spc="0" dirty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rPr>
            <a:t>duración </a:t>
          </a:r>
          <a:r>
            <a:rPr lang="es-ES" sz="1400" b="0" kern="1200" cap="all" spc="0" dirty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rPr>
            <a:t>proyecto (meses</a:t>
          </a:r>
          <a:r>
            <a:rPr lang="es-ES" sz="1400" b="0" kern="1200" cap="all" spc="0" dirty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rPr>
            <a:t>). </a:t>
          </a:r>
          <a:r>
            <a:rPr lang="es-ES" sz="1400" b="0" kern="1200" cap="all" spc="0" dirty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rPr>
            <a:t>Máx. 450.000 € para proyectos de 36 meses</a:t>
          </a:r>
          <a:endParaRPr lang="es-ES" sz="1400" b="0" kern="1200" cap="all" spc="0" dirty="0">
            <a:ln w="9000" cmpd="sng">
              <a:prstDash val="solid"/>
            </a:ln>
            <a:effectLst>
              <a:reflection blurRad="12700" stA="28000" endPos="45000" dist="1000" dir="5400000" sy="-100000" algn="bl" rotWithShape="0"/>
            </a:effectLst>
          </a:endParaRPr>
        </a:p>
      </dsp:txBody>
      <dsp:txXfrm>
        <a:off x="8393252" y="1368728"/>
        <a:ext cx="1659064" cy="3815847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969144-E3BA-4CAA-B3AB-31CA8C13D338}">
      <dsp:nvSpPr>
        <dsp:cNvPr id="0" name=""/>
        <dsp:cNvSpPr/>
      </dsp:nvSpPr>
      <dsp:spPr>
        <a:xfrm>
          <a:off x="0" y="1573"/>
          <a:ext cx="2520280" cy="1609951"/>
        </a:xfrm>
        <a:prstGeom prst="flowChartMagneticTape">
          <a:avLst/>
        </a:prstGeom>
        <a:gradFill rotWithShape="1">
          <a:gsLst>
            <a:gs pos="0">
              <a:schemeClr val="accent4">
                <a:shade val="15000"/>
                <a:satMod val="180000"/>
              </a:schemeClr>
            </a:gs>
            <a:gs pos="50000">
              <a:schemeClr val="accent4">
                <a:shade val="45000"/>
                <a:satMod val="170000"/>
              </a:schemeClr>
            </a:gs>
            <a:gs pos="70000">
              <a:schemeClr val="accent4">
                <a:tint val="99000"/>
                <a:shade val="65000"/>
                <a:satMod val="155000"/>
              </a:schemeClr>
            </a:gs>
            <a:gs pos="100000">
              <a:schemeClr val="accent4"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4"/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hemeClr val="accent4"/>
        </a:lnRef>
        <a:fillRef idx="3">
          <a:schemeClr val="accent4"/>
        </a:fillRef>
        <a:effectRef idx="2">
          <a:schemeClr val="accent4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/>
            <a:t>Características de esta dos acciones</a:t>
          </a:r>
          <a:endParaRPr lang="es-ES" sz="1800" b="1" kern="1200" dirty="0"/>
        </a:p>
      </dsp:txBody>
      <dsp:txXfrm>
        <a:off x="369086" y="237345"/>
        <a:ext cx="1782108" cy="1138407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3973F5-17F8-40CC-BC2C-4D32474D0253}">
      <dsp:nvSpPr>
        <dsp:cNvPr id="0" name=""/>
        <dsp:cNvSpPr/>
      </dsp:nvSpPr>
      <dsp:spPr>
        <a:xfrm>
          <a:off x="685074" y="511503"/>
          <a:ext cx="4051471" cy="4051471"/>
        </a:xfrm>
        <a:prstGeom prst="blockArc">
          <a:avLst>
            <a:gd name="adj1" fmla="val 13183068"/>
            <a:gd name="adj2" fmla="val 17240862"/>
            <a:gd name="adj3" fmla="val 452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69B416-0375-4A14-8999-B4C82DE5C006}">
      <dsp:nvSpPr>
        <dsp:cNvPr id="0" name=""/>
        <dsp:cNvSpPr/>
      </dsp:nvSpPr>
      <dsp:spPr>
        <a:xfrm>
          <a:off x="878435" y="233407"/>
          <a:ext cx="4051471" cy="4051471"/>
        </a:xfrm>
        <a:prstGeom prst="blockArc">
          <a:avLst>
            <a:gd name="adj1" fmla="val 8665121"/>
            <a:gd name="adj2" fmla="val 12594252"/>
            <a:gd name="adj3" fmla="val 452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DE2CC5-A35C-49BC-AE36-86DB89EAE940}">
      <dsp:nvSpPr>
        <dsp:cNvPr id="0" name=""/>
        <dsp:cNvSpPr/>
      </dsp:nvSpPr>
      <dsp:spPr>
        <a:xfrm>
          <a:off x="1059008" y="541021"/>
          <a:ext cx="4051471" cy="4051471"/>
        </a:xfrm>
        <a:prstGeom prst="blockArc">
          <a:avLst>
            <a:gd name="adj1" fmla="val 5052627"/>
            <a:gd name="adj2" fmla="val 9285286"/>
            <a:gd name="adj3" fmla="val 452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D8642F-62AC-44EA-BADA-E560811A3F68}">
      <dsp:nvSpPr>
        <dsp:cNvPr id="0" name=""/>
        <dsp:cNvSpPr/>
      </dsp:nvSpPr>
      <dsp:spPr>
        <a:xfrm>
          <a:off x="1864620" y="625903"/>
          <a:ext cx="4051471" cy="4051471"/>
        </a:xfrm>
        <a:prstGeom prst="blockArc">
          <a:avLst>
            <a:gd name="adj1" fmla="val 2136576"/>
            <a:gd name="adj2" fmla="val 6469132"/>
            <a:gd name="adj3" fmla="val 452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DE17D6-96F9-47B7-AE95-F531F77C9337}">
      <dsp:nvSpPr>
        <dsp:cNvPr id="0" name=""/>
        <dsp:cNvSpPr/>
      </dsp:nvSpPr>
      <dsp:spPr>
        <a:xfrm>
          <a:off x="1973348" y="487520"/>
          <a:ext cx="4051471" cy="4051471"/>
        </a:xfrm>
        <a:prstGeom prst="blockArc">
          <a:avLst>
            <a:gd name="adj1" fmla="val 19461866"/>
            <a:gd name="adj2" fmla="val 2442239"/>
            <a:gd name="adj3" fmla="val 452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28A893-8F69-4354-A626-B8C5A129E073}">
      <dsp:nvSpPr>
        <dsp:cNvPr id="0" name=""/>
        <dsp:cNvSpPr/>
      </dsp:nvSpPr>
      <dsp:spPr>
        <a:xfrm>
          <a:off x="1966020" y="477228"/>
          <a:ext cx="4051471" cy="4051471"/>
        </a:xfrm>
        <a:prstGeom prst="blockArc">
          <a:avLst>
            <a:gd name="adj1" fmla="val 14975214"/>
            <a:gd name="adj2" fmla="val 19483802"/>
            <a:gd name="adj3" fmla="val 452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360390-831E-4E1A-B071-4578EA300EDA}">
      <dsp:nvSpPr>
        <dsp:cNvPr id="0" name=""/>
        <dsp:cNvSpPr/>
      </dsp:nvSpPr>
      <dsp:spPr>
        <a:xfrm>
          <a:off x="1872216" y="1440143"/>
          <a:ext cx="2773114" cy="2139887"/>
        </a:xfrm>
        <a:prstGeom prst="ellipse">
          <a:avLst/>
        </a:prstGeom>
        <a:gradFill rotWithShape="1">
          <a:gsLst>
            <a:gs pos="0">
              <a:schemeClr val="accent1">
                <a:tint val="62000"/>
                <a:satMod val="180000"/>
              </a:schemeClr>
            </a:gs>
            <a:gs pos="65000">
              <a:schemeClr val="accent1">
                <a:tint val="32000"/>
                <a:satMod val="250000"/>
              </a:schemeClr>
            </a:gs>
            <a:gs pos="100000">
              <a:schemeClr val="accent1">
                <a:tint val="23000"/>
                <a:satMod val="300000"/>
              </a:schemeClr>
            </a:gs>
          </a:gsLst>
          <a:lin ang="16200000" scaled="0"/>
        </a:gradFill>
        <a:ln w="57150" cap="flat" cmpd="sng" algn="ctr">
          <a:solidFill>
            <a:schemeClr val="accent1"/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>
              <a:latin typeface="+mj-lt"/>
            </a:rPr>
            <a:t>CARACTERÍSTICAS DE LOS </a:t>
          </a:r>
          <a:r>
            <a:rPr lang="es-ES" sz="1400" b="1" kern="1200" baseline="0" dirty="0" smtClean="0">
              <a:solidFill>
                <a:schemeClr val="tx1"/>
              </a:solidFill>
              <a:latin typeface="+mj-lt"/>
            </a:rPr>
            <a:t>PROYECTOS</a:t>
          </a:r>
          <a:r>
            <a:rPr lang="es-ES" sz="1400" b="1" kern="1200" dirty="0" smtClean="0">
              <a:latin typeface="+mj-lt"/>
            </a:rPr>
            <a:t> ERASMUS +</a:t>
          </a:r>
          <a:endParaRPr lang="es-ES" sz="1400" b="1" kern="1200" dirty="0">
            <a:latin typeface="+mj-lt"/>
          </a:endParaRPr>
        </a:p>
      </dsp:txBody>
      <dsp:txXfrm>
        <a:off x="2278329" y="1753522"/>
        <a:ext cx="1960888" cy="1513129"/>
      </dsp:txXfrm>
    </dsp:sp>
    <dsp:sp modelId="{A82D0D3D-D7C9-45D9-BDC6-F96DB24577CA}">
      <dsp:nvSpPr>
        <dsp:cNvPr id="0" name=""/>
        <dsp:cNvSpPr/>
      </dsp:nvSpPr>
      <dsp:spPr>
        <a:xfrm>
          <a:off x="2059723" y="-452569"/>
          <a:ext cx="2482899" cy="219982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>
              <a:latin typeface="+mj-lt"/>
            </a:rPr>
            <a:t>Proyecto de CENTRO. No de profesor/a , departamento o equipo educativo</a:t>
          </a:r>
        </a:p>
      </dsp:txBody>
      <dsp:txXfrm>
        <a:off x="2423335" y="-130412"/>
        <a:ext cx="1755675" cy="1555511"/>
      </dsp:txXfrm>
    </dsp:sp>
    <dsp:sp modelId="{E7C53EA6-5594-4B88-B4CA-BA57FA2CD2CB}">
      <dsp:nvSpPr>
        <dsp:cNvPr id="0" name=""/>
        <dsp:cNvSpPr/>
      </dsp:nvSpPr>
      <dsp:spPr>
        <a:xfrm>
          <a:off x="4194221" y="0"/>
          <a:ext cx="2828104" cy="271935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>
              <a:latin typeface="+mj-lt"/>
            </a:rPr>
            <a:t>Apoyo a los proyectos por parte del equipo directivo y consejo escolar, departamentos y coordinación de área y delegación de educación</a:t>
          </a:r>
        </a:p>
      </dsp:txBody>
      <dsp:txXfrm>
        <a:off x="4608387" y="398240"/>
        <a:ext cx="1999772" cy="1922875"/>
      </dsp:txXfrm>
    </dsp:sp>
    <dsp:sp modelId="{5F1D0EE3-4691-4B5D-9002-E0642CC10F79}">
      <dsp:nvSpPr>
        <dsp:cNvPr id="0" name=""/>
        <dsp:cNvSpPr/>
      </dsp:nvSpPr>
      <dsp:spPr>
        <a:xfrm>
          <a:off x="3967291" y="2374050"/>
          <a:ext cx="3065552" cy="28608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>
              <a:latin typeface="+mj-lt"/>
            </a:rPr>
            <a:t>Transparencia</a:t>
          </a:r>
          <a:r>
            <a:rPr lang="es-ES" sz="1400" kern="1200" dirty="0" smtClean="0">
              <a:latin typeface="+mj-lt"/>
            </a:rPr>
            <a:t>: información al claustro de los proyectos que se soliciten, criterio de selección de los participantes,   asignación de la partida  económica y justificación de gastos…COMISIÓN ERASMUS</a:t>
          </a:r>
        </a:p>
      </dsp:txBody>
      <dsp:txXfrm>
        <a:off x="4416231" y="2793015"/>
        <a:ext cx="2167672" cy="2022943"/>
      </dsp:txXfrm>
    </dsp:sp>
    <dsp:sp modelId="{F847FBDF-4399-4194-8F2A-2BFA5D931515}">
      <dsp:nvSpPr>
        <dsp:cNvPr id="0" name=""/>
        <dsp:cNvSpPr/>
      </dsp:nvSpPr>
      <dsp:spPr>
        <a:xfrm>
          <a:off x="2210785" y="3456380"/>
          <a:ext cx="2147371" cy="21604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400" kern="1200" dirty="0" smtClean="0">
            <a:latin typeface="+mj-lt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>
              <a:latin typeface="+mj-lt"/>
            </a:rPr>
            <a:t>Compromiso de los participantes a realizar una serie de tareas antes, durante y después de la movilidad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>
              <a:latin typeface="+mj-lt"/>
            </a:rPr>
            <a:t> </a:t>
          </a:r>
        </a:p>
      </dsp:txBody>
      <dsp:txXfrm>
        <a:off x="2525260" y="3772773"/>
        <a:ext cx="1518421" cy="1527683"/>
      </dsp:txXfrm>
    </dsp:sp>
    <dsp:sp modelId="{0B742B48-3B64-45F0-86C8-BFAF4085E24E}">
      <dsp:nvSpPr>
        <dsp:cNvPr id="0" name=""/>
        <dsp:cNvSpPr/>
      </dsp:nvSpPr>
      <dsp:spPr>
        <a:xfrm>
          <a:off x="145631" y="2257112"/>
          <a:ext cx="2296519" cy="230816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>
              <a:latin typeface="+mj-lt"/>
            </a:rPr>
            <a:t>Tienen que repercutir en el alumnado e involucrar a profesores de distintos departamentos</a:t>
          </a:r>
          <a:endParaRPr lang="es-ES" sz="1400" kern="1200" dirty="0">
            <a:latin typeface="+mj-lt"/>
          </a:endParaRPr>
        </a:p>
      </dsp:txBody>
      <dsp:txXfrm>
        <a:off x="481948" y="2595135"/>
        <a:ext cx="1623885" cy="1632121"/>
      </dsp:txXfrm>
    </dsp:sp>
    <dsp:sp modelId="{157DE839-E5F1-4E31-8566-E17AB1109272}">
      <dsp:nvSpPr>
        <dsp:cNvPr id="0" name=""/>
        <dsp:cNvSpPr/>
      </dsp:nvSpPr>
      <dsp:spPr>
        <a:xfrm>
          <a:off x="19156" y="156974"/>
          <a:ext cx="2337337" cy="223011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>
              <a:latin typeface="+mj-lt"/>
            </a:rPr>
            <a:t>Los proyectos deben proponer objetivos prioritarios en …..U.E.</a:t>
          </a:r>
        </a:p>
      </dsp:txBody>
      <dsp:txXfrm>
        <a:off x="361451" y="483567"/>
        <a:ext cx="1652747" cy="1576929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54539E-A01D-41D9-BA55-A5768A4F364D}">
      <dsp:nvSpPr>
        <dsp:cNvPr id="0" name=""/>
        <dsp:cNvSpPr/>
      </dsp:nvSpPr>
      <dsp:spPr>
        <a:xfrm>
          <a:off x="0" y="-42256"/>
          <a:ext cx="6096000" cy="845345"/>
        </a:xfrm>
        <a:prstGeom prst="rect">
          <a:avLst/>
        </a:prstGeom>
        <a:solidFill>
          <a:schemeClr val="dk1"/>
        </a:solidFill>
        <a:ln w="63500" cap="flat" cmpd="thickThin" algn="ctr">
          <a:solidFill>
            <a:schemeClr val="lt1"/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3">
          <a:schemeClr val="lt1"/>
        </a:lnRef>
        <a:fillRef idx="1">
          <a:schemeClr val="dk1"/>
        </a:fillRef>
        <a:effectRef idx="1">
          <a:schemeClr val="dk1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kern="1200" dirty="0" smtClean="0"/>
            <a:t>Tareas de los participantes</a:t>
          </a:r>
          <a:endParaRPr lang="es-ES" sz="3200" kern="1200" dirty="0"/>
        </a:p>
      </dsp:txBody>
      <dsp:txXfrm>
        <a:off x="0" y="-42256"/>
        <a:ext cx="6096000" cy="845345"/>
      </dsp:txXfrm>
    </dsp:sp>
    <dsp:sp modelId="{1B0A37FE-4C2F-442E-9A90-CF6AB53ED8B5}">
      <dsp:nvSpPr>
        <dsp:cNvPr id="0" name=""/>
        <dsp:cNvSpPr/>
      </dsp:nvSpPr>
      <dsp:spPr>
        <a:xfrm>
          <a:off x="2959" y="803088"/>
          <a:ext cx="2226502" cy="1775225"/>
        </a:xfrm>
        <a:prstGeom prst="rect">
          <a:avLst/>
        </a:prstGeom>
        <a:solidFill>
          <a:srgbClr val="00B0F0"/>
        </a:solidFill>
        <a:ln w="55000" cap="flat" cmpd="thickThin" algn="ctr">
          <a:solidFill>
            <a:srgbClr val="00B0F0"/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0" lang="es-ES" sz="1400" b="0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+mn-lt"/>
            <a:ea typeface="+mn-ea"/>
            <a:cs typeface="+mn-cs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es-ES" sz="1400" b="0" i="0" u="none" strike="noStrike" kern="1200" cap="none" spc="0" normalizeH="0" baseline="0" noProof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rPr>
            <a:t>Documentos legales de compromisos (SEPIE): Acuerdo de movilidad y Convenio de subvención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0" lang="es-ES" sz="1400" b="0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uLnTx/>
            <a:uFillTx/>
            <a:latin typeface="+mn-lt"/>
            <a:ea typeface="+mn-ea"/>
            <a:cs typeface="+mn-cs"/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0" lang="es-ES" sz="1400" b="0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uLnTx/>
            <a:uFillTx/>
            <a:latin typeface="+mn-lt"/>
            <a:ea typeface="+mn-ea"/>
            <a:cs typeface="+mn-cs"/>
          </a:endParaRPr>
        </a:p>
      </dsp:txBody>
      <dsp:txXfrm>
        <a:off x="2959" y="803088"/>
        <a:ext cx="2226502" cy="1775225"/>
      </dsp:txXfrm>
    </dsp:sp>
    <dsp:sp modelId="{22805604-E08B-4607-8B51-3A0437D38522}">
      <dsp:nvSpPr>
        <dsp:cNvPr id="0" name=""/>
        <dsp:cNvSpPr/>
      </dsp:nvSpPr>
      <dsp:spPr>
        <a:xfrm>
          <a:off x="2229462" y="803088"/>
          <a:ext cx="1931789" cy="1775225"/>
        </a:xfrm>
        <a:prstGeom prst="rect">
          <a:avLst/>
        </a:prstGeom>
        <a:solidFill>
          <a:srgbClr val="FF0000"/>
        </a:solidFill>
        <a:ln w="55000" cap="flat" cmpd="thickThin" algn="ctr">
          <a:solidFill>
            <a:srgbClr val="FF0000"/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0" lang="es-ES" sz="1600" b="0" i="0" u="none" strike="noStrike" kern="1200" cap="none" spc="0" normalizeH="0" baseline="0" noProof="0" dirty="0" smtClean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/>
            <a:uLnTx/>
            <a:uFillTx/>
            <a:latin typeface="+mn-lt"/>
            <a:ea typeface="+mn-ea"/>
            <a:cs typeface="+mn-cs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es-ES" sz="1400" b="0" i="0" u="none" strike="noStrike" kern="1200" cap="none" spc="0" normalizeH="0" baseline="0" noProof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rPr>
            <a:t>Documentos </a:t>
          </a:r>
          <a:r>
            <a:rPr kumimoji="0" lang="es-ES" sz="1400" b="0" i="0" u="none" strike="noStrike" kern="1200" cap="none" spc="0" normalizeH="0" baseline="0" noProof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rPr>
            <a:t>a firmar y tareas de compromiso con el centro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0" lang="es-ES" sz="1600" b="0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+mn-lt"/>
            <a:ea typeface="+mn-ea"/>
            <a:cs typeface="+mn-cs"/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600" kern="1200" dirty="0"/>
        </a:p>
      </dsp:txBody>
      <dsp:txXfrm>
        <a:off x="2229462" y="803088"/>
        <a:ext cx="1931789" cy="1775225"/>
      </dsp:txXfrm>
    </dsp:sp>
    <dsp:sp modelId="{C8357080-E4A0-4285-8D0F-2F0E9C824AEA}">
      <dsp:nvSpPr>
        <dsp:cNvPr id="0" name=""/>
        <dsp:cNvSpPr/>
      </dsp:nvSpPr>
      <dsp:spPr>
        <a:xfrm>
          <a:off x="4161251" y="803088"/>
          <a:ext cx="1931789" cy="1775225"/>
        </a:xfrm>
        <a:prstGeom prst="rect">
          <a:avLst/>
        </a:prstGeom>
        <a:solidFill>
          <a:schemeClr val="accent3"/>
        </a:solidFill>
        <a:ln w="55000" cap="flat" cmpd="thickThin" algn="ctr">
          <a:solidFill>
            <a:schemeClr val="accent3"/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0" lang="es-ES" sz="1400" b="0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+mn-lt"/>
            <a:ea typeface="+mn-ea"/>
            <a:cs typeface="+mn-cs"/>
          </a:endParaRP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es-ES" sz="1400" b="0" i="0" u="none" strike="noStrike" kern="1200" cap="none" spc="0" normalizeH="0" baseline="0" noProof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rPr>
            <a:t>Documentos a firmar para la Delegación de Educación</a:t>
          </a:r>
        </a:p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0" lang="es-ES" sz="1400" b="0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+mn-lt"/>
            <a:ea typeface="+mn-ea"/>
            <a:cs typeface="+mn-cs"/>
          </a:endParaRPr>
        </a:p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400" kern="1200" dirty="0" smtClean="0"/>
        </a:p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400" kern="1200" baseline="0" dirty="0">
            <a:solidFill>
              <a:schemeClr val="bg1"/>
            </a:solidFill>
          </a:endParaRPr>
        </a:p>
      </dsp:txBody>
      <dsp:txXfrm>
        <a:off x="4161251" y="803088"/>
        <a:ext cx="1931789" cy="1775225"/>
      </dsp:txXfrm>
    </dsp:sp>
    <dsp:sp modelId="{BFFA0126-0EDF-43C9-82D8-F03301BFBD99}">
      <dsp:nvSpPr>
        <dsp:cNvPr id="0" name=""/>
        <dsp:cNvSpPr/>
      </dsp:nvSpPr>
      <dsp:spPr>
        <a:xfrm>
          <a:off x="0" y="2493800"/>
          <a:ext cx="6096000" cy="366274"/>
        </a:xfrm>
        <a:prstGeom prst="flowChartAlternateProcess">
          <a:avLst/>
        </a:prstGeom>
        <a:solidFill>
          <a:schemeClr val="tx1"/>
        </a:solidFill>
        <a:ln w="63500" cap="flat" cmpd="thickThin" algn="ctr">
          <a:solidFill>
            <a:schemeClr val="lt1"/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3">
          <a:schemeClr val="lt1"/>
        </a:lnRef>
        <a:fillRef idx="1">
          <a:schemeClr val="dk1"/>
        </a:fillRef>
        <a:effectRef idx="1">
          <a:schemeClr val="dk1"/>
        </a:effectRef>
        <a:fontRef idx="minor">
          <a:schemeClr val="lt1"/>
        </a:fontRef>
      </dsp:style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732ACA-4F02-4DAA-A2EF-3E24A129FBFD}">
      <dsp:nvSpPr>
        <dsp:cNvPr id="0" name=""/>
        <dsp:cNvSpPr/>
      </dsp:nvSpPr>
      <dsp:spPr>
        <a:xfrm rot="5400000">
          <a:off x="4690801" y="-1807871"/>
          <a:ext cx="1508540" cy="5124773"/>
        </a:xfrm>
        <a:prstGeom prst="round2SameRect">
          <a:avLst/>
        </a:prstGeom>
        <a:gradFill rotWithShape="1">
          <a:gsLst>
            <a:gs pos="0">
              <a:schemeClr val="accent2">
                <a:tint val="62000"/>
                <a:satMod val="180000"/>
              </a:schemeClr>
            </a:gs>
            <a:gs pos="65000">
              <a:schemeClr val="accent2">
                <a:tint val="32000"/>
                <a:satMod val="250000"/>
              </a:schemeClr>
            </a:gs>
            <a:gs pos="100000">
              <a:schemeClr val="accent2">
                <a:tint val="23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accent2"/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Búsqueda de cursos, socios, alojamiento y viajes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Tareas previas de preparación lingüística, cultural y específica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 Asistencia a reuniones convocadas por la coordinación</a:t>
          </a:r>
          <a:endParaRPr lang="es-ES" sz="12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900" kern="1200" dirty="0"/>
        </a:p>
      </dsp:txBody>
      <dsp:txXfrm rot="-5400000">
        <a:off x="2882685" y="73886"/>
        <a:ext cx="5051132" cy="1361258"/>
      </dsp:txXfrm>
    </dsp:sp>
    <dsp:sp modelId="{AE41AF6F-A1E5-4B9F-9A27-A5290F64C362}">
      <dsp:nvSpPr>
        <dsp:cNvPr id="0" name=""/>
        <dsp:cNvSpPr/>
      </dsp:nvSpPr>
      <dsp:spPr>
        <a:xfrm>
          <a:off x="0" y="117776"/>
          <a:ext cx="2882685" cy="1273477"/>
        </a:xfrm>
        <a:prstGeom prst="roundRect">
          <a:avLst/>
        </a:prstGeom>
        <a:solidFill>
          <a:srgbClr val="FF0000"/>
        </a:solidFill>
        <a:ln>
          <a:solidFill>
            <a:srgbClr val="FF0000"/>
          </a:solidFill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2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TAREAS PREVIAS A LA MOVILIDAD</a:t>
          </a:r>
          <a:endParaRPr lang="es-ES" sz="1400" kern="1200" dirty="0"/>
        </a:p>
      </dsp:txBody>
      <dsp:txXfrm>
        <a:off x="62166" y="179942"/>
        <a:ext cx="2758353" cy="1149145"/>
      </dsp:txXfrm>
    </dsp:sp>
    <dsp:sp modelId="{2187D283-8EB5-4076-A1F1-0A4E38BF0F3D}">
      <dsp:nvSpPr>
        <dsp:cNvPr id="0" name=""/>
        <dsp:cNvSpPr/>
      </dsp:nvSpPr>
      <dsp:spPr>
        <a:xfrm rot="5400000">
          <a:off x="4941003" y="-355693"/>
          <a:ext cx="1018781" cy="5129783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es-ES" sz="1200" b="0" i="0" u="none" strike="noStrike" kern="1200" cap="none" spc="0" normalizeH="0" baseline="0" noProof="0" dirty="0" smtClean="0">
              <a:ln/>
              <a:effectLst/>
              <a:uLnTx/>
              <a:uFillTx/>
              <a:latin typeface="+mn-lt"/>
              <a:ea typeface="+mn-ea"/>
              <a:cs typeface="+mn-cs"/>
            </a:rPr>
            <a:t>Enviar fotos durante las actividades tanto específicas como culturales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es-ES" sz="1200" b="0" i="0" u="none" strike="noStrike" kern="1200" cap="none" spc="0" normalizeH="0" baseline="0" noProof="0" dirty="0" smtClean="0">
              <a:ln/>
              <a:effectLst/>
              <a:uLnTx/>
              <a:uFillTx/>
              <a:latin typeface="+mn-lt"/>
              <a:ea typeface="+mn-ea"/>
              <a:cs typeface="+mn-cs"/>
            </a:rPr>
            <a:t>Realizar una memoria/cuestionario de la actividad.</a:t>
          </a:r>
          <a:endParaRPr lang="es-ES" sz="1200" kern="1200" dirty="0"/>
        </a:p>
      </dsp:txBody>
      <dsp:txXfrm rot="-5400000">
        <a:off x="2885503" y="1749540"/>
        <a:ext cx="5080050" cy="919315"/>
      </dsp:txXfrm>
    </dsp:sp>
    <dsp:sp modelId="{BC0EC0C9-AA1E-4384-96E0-A621D46753BA}">
      <dsp:nvSpPr>
        <dsp:cNvPr id="0" name=""/>
        <dsp:cNvSpPr/>
      </dsp:nvSpPr>
      <dsp:spPr>
        <a:xfrm>
          <a:off x="0" y="1592185"/>
          <a:ext cx="2885502" cy="1273477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3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TAREAS DURANTE LA MOVILIDAD</a:t>
          </a:r>
          <a:endParaRPr lang="es-ES" sz="1400" kern="1200" dirty="0"/>
        </a:p>
      </dsp:txBody>
      <dsp:txXfrm>
        <a:off x="62166" y="1654351"/>
        <a:ext cx="2761170" cy="1149145"/>
      </dsp:txXfrm>
    </dsp:sp>
    <dsp:sp modelId="{BA8C1CD5-E1B1-464A-9BD5-0CE982E3A170}">
      <dsp:nvSpPr>
        <dsp:cNvPr id="0" name=""/>
        <dsp:cNvSpPr/>
      </dsp:nvSpPr>
      <dsp:spPr>
        <a:xfrm rot="5400000">
          <a:off x="4738627" y="978114"/>
          <a:ext cx="1408160" cy="5124773"/>
        </a:xfrm>
        <a:prstGeom prst="round2SameRect">
          <a:avLst/>
        </a:prstGeom>
        <a:gradFill rotWithShape="1">
          <a:gsLst>
            <a:gs pos="0">
              <a:schemeClr val="accent5">
                <a:tint val="62000"/>
                <a:satMod val="180000"/>
              </a:schemeClr>
            </a:gs>
            <a:gs pos="65000">
              <a:schemeClr val="accent5">
                <a:tint val="32000"/>
                <a:satMod val="250000"/>
              </a:schemeClr>
            </a:gs>
            <a:gs pos="100000">
              <a:schemeClr val="accent5">
                <a:tint val="23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accent5"/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es-ES" sz="1200" b="0" i="0" u="none" strike="noStrike" kern="1200" cap="none" spc="0" normalizeH="0" baseline="0" noProof="0" dirty="0" smtClean="0">
              <a:ln/>
              <a:effectLst/>
              <a:uLnTx/>
              <a:uFillTx/>
              <a:latin typeface="+mn-lt"/>
              <a:ea typeface="+mn-ea"/>
              <a:cs typeface="+mn-cs"/>
            </a:rPr>
            <a:t>Entregar original facturas de gastos, escanear dichas facturas y subirlas al drive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es-ES" sz="1200" b="0" i="0" u="none" strike="noStrike" kern="1200" cap="none" spc="0" normalizeH="0" baseline="0" noProof="0" dirty="0" smtClean="0">
              <a:ln/>
              <a:effectLst/>
              <a:uLnTx/>
              <a:uFillTx/>
              <a:latin typeface="+mn-lt"/>
              <a:ea typeface="+mn-ea"/>
              <a:cs typeface="+mn-cs"/>
            </a:rPr>
            <a:t>Rellenar cuestionario EU.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es-ES" sz="1200" b="0" i="0" u="none" strike="noStrike" kern="1200" cap="none" spc="0" normalizeH="0" baseline="0" noProof="0" dirty="0" smtClean="0">
              <a:ln/>
              <a:effectLst/>
              <a:uLnTx/>
              <a:uFillTx/>
              <a:latin typeface="+mn-lt"/>
              <a:ea typeface="+mn-ea"/>
              <a:cs typeface="+mn-cs"/>
            </a:rPr>
            <a:t>Aplicar actividades en el aula, realizar tareas de difusión de los resultados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es-ES" sz="1200" b="0" i="0" u="none" strike="noStrike" kern="1200" cap="none" spc="0" normalizeH="0" baseline="0" noProof="0" dirty="0" smtClean="0">
              <a:ln/>
              <a:effectLst/>
              <a:uLnTx/>
              <a:uFillTx/>
              <a:latin typeface="+mn-lt"/>
              <a:ea typeface="+mn-ea"/>
              <a:cs typeface="+mn-cs"/>
            </a:rPr>
            <a:t>Ayudar a las tareas de difusión fuera del centro.</a:t>
          </a:r>
          <a:endParaRPr lang="es-ES" sz="12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800" kern="1200" dirty="0"/>
        </a:p>
      </dsp:txBody>
      <dsp:txXfrm rot="-5400000">
        <a:off x="2880321" y="2905162"/>
        <a:ext cx="5056032" cy="1270678"/>
      </dsp:txXfrm>
    </dsp:sp>
    <dsp:sp modelId="{C6BB3F37-C4A0-4FFB-A49A-3D6C176CDC9E}">
      <dsp:nvSpPr>
        <dsp:cNvPr id="0" name=""/>
        <dsp:cNvSpPr/>
      </dsp:nvSpPr>
      <dsp:spPr>
        <a:xfrm>
          <a:off x="0" y="2976952"/>
          <a:ext cx="2882685" cy="1273477"/>
        </a:xfrm>
        <a:prstGeom prst="roundRect">
          <a:avLst/>
        </a:prstGeom>
        <a:solidFill>
          <a:srgbClr val="00B0F0"/>
        </a:solidFill>
        <a:ln>
          <a:solidFill>
            <a:srgbClr val="00B0F0"/>
          </a:solidFill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4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TAREAS DESPUÉS DE LA MOVILIDAD</a:t>
          </a:r>
          <a:endParaRPr lang="es-ES" sz="1400" kern="1200" dirty="0"/>
        </a:p>
      </dsp:txBody>
      <dsp:txXfrm>
        <a:off x="62166" y="3039118"/>
        <a:ext cx="2758353" cy="1149145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732ACA-4F02-4DAA-A2EF-3E24A129FBFD}">
      <dsp:nvSpPr>
        <dsp:cNvPr id="0" name=""/>
        <dsp:cNvSpPr/>
      </dsp:nvSpPr>
      <dsp:spPr>
        <a:xfrm rot="5400000">
          <a:off x="3263905" y="-518716"/>
          <a:ext cx="3829686" cy="4867119"/>
        </a:xfrm>
        <a:prstGeom prst="round2SameRect">
          <a:avLst/>
        </a:prstGeom>
        <a:gradFill rotWithShape="1">
          <a:gsLst>
            <a:gs pos="0">
              <a:schemeClr val="accent2">
                <a:tint val="62000"/>
                <a:satMod val="180000"/>
              </a:schemeClr>
            </a:gs>
            <a:gs pos="65000">
              <a:schemeClr val="accent2">
                <a:tint val="32000"/>
                <a:satMod val="250000"/>
              </a:schemeClr>
            </a:gs>
            <a:gs pos="100000">
              <a:schemeClr val="accent2">
                <a:tint val="23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accent2"/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Búsqueda de cursos, socios, alojamiento y </a:t>
          </a:r>
          <a:r>
            <a:rPr lang="es-ES" sz="1800" kern="1200" dirty="0" smtClean="0"/>
            <a:t>viajes.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Tareas previas de preparación lingüística, cultural y </a:t>
          </a:r>
          <a:r>
            <a:rPr lang="es-ES" sz="1800" kern="1200" dirty="0" smtClean="0"/>
            <a:t>específica.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 Asistencia a reuniones convocadas por la </a:t>
          </a:r>
          <a:r>
            <a:rPr lang="es-ES" sz="1800" kern="1200" dirty="0" smtClean="0"/>
            <a:t>coordinación.</a:t>
          </a:r>
          <a:endParaRPr lang="es-ES" sz="1800" kern="1200" dirty="0"/>
        </a:p>
      </dsp:txBody>
      <dsp:txXfrm rot="-5400000">
        <a:off x="2745189" y="186950"/>
        <a:ext cx="4680169" cy="3455786"/>
      </dsp:txXfrm>
    </dsp:sp>
    <dsp:sp modelId="{AE41AF6F-A1E5-4B9F-9A27-A5290F64C362}">
      <dsp:nvSpPr>
        <dsp:cNvPr id="0" name=""/>
        <dsp:cNvSpPr/>
      </dsp:nvSpPr>
      <dsp:spPr>
        <a:xfrm>
          <a:off x="3716" y="299346"/>
          <a:ext cx="2737754" cy="3232937"/>
        </a:xfrm>
        <a:prstGeom prst="roundRect">
          <a:avLst/>
        </a:prstGeom>
        <a:solidFill>
          <a:srgbClr val="FF0000"/>
        </a:solidFill>
        <a:ln>
          <a:solidFill>
            <a:srgbClr val="FF0000"/>
          </a:solidFill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2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TAREAS PREVIAS A LA MOVILIDAD</a:t>
          </a:r>
          <a:endParaRPr lang="es-ES" sz="2000" kern="1200" dirty="0"/>
        </a:p>
      </dsp:txBody>
      <dsp:txXfrm>
        <a:off x="137362" y="432992"/>
        <a:ext cx="2470462" cy="2965645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87D283-8EB5-4076-A1F1-0A4E38BF0F3D}">
      <dsp:nvSpPr>
        <dsp:cNvPr id="0" name=""/>
        <dsp:cNvSpPr/>
      </dsp:nvSpPr>
      <dsp:spPr>
        <a:xfrm rot="5400000">
          <a:off x="3100604" y="-112903"/>
          <a:ext cx="3454412" cy="4543822"/>
        </a:xfrm>
        <a:prstGeom prst="round2SameRect">
          <a:avLst/>
        </a:prstGeom>
        <a:gradFill rotWithShape="1">
          <a:gsLst>
            <a:gs pos="0">
              <a:schemeClr val="accent3">
                <a:tint val="62000"/>
                <a:satMod val="180000"/>
              </a:schemeClr>
            </a:gs>
            <a:gs pos="65000">
              <a:schemeClr val="accent3">
                <a:tint val="32000"/>
                <a:satMod val="250000"/>
              </a:schemeClr>
            </a:gs>
            <a:gs pos="100000">
              <a:schemeClr val="accent3">
                <a:tint val="23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accent3"/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es-ES" sz="1800" b="0" i="0" u="none" strike="noStrike" kern="1200" cap="none" spc="0" normalizeH="0" baseline="0" noProof="0" dirty="0" smtClean="0">
              <a:ln/>
              <a:effectLst/>
              <a:uLnTx/>
              <a:uFillTx/>
              <a:latin typeface="+mn-lt"/>
              <a:ea typeface="+mn-ea"/>
              <a:cs typeface="+mn-cs"/>
            </a:rPr>
            <a:t>Enviar fotos durante las actividades tanto específicas como </a:t>
          </a:r>
          <a:r>
            <a:rPr kumimoji="0" lang="es-ES" sz="1800" b="0" i="0" u="none" strike="noStrike" kern="1200" cap="none" spc="0" normalizeH="0" baseline="0" noProof="0" dirty="0" smtClean="0">
              <a:ln/>
              <a:effectLst/>
              <a:uLnTx/>
              <a:uFillTx/>
              <a:latin typeface="+mn-lt"/>
              <a:ea typeface="+mn-ea"/>
              <a:cs typeface="+mn-cs"/>
            </a:rPr>
            <a:t>culturales.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es-ES" sz="1800" b="0" i="0" u="none" strike="noStrike" kern="1200" cap="none" spc="0" normalizeH="0" baseline="0" noProof="0" dirty="0" smtClean="0">
              <a:ln/>
              <a:effectLst/>
              <a:uLnTx/>
              <a:uFillTx/>
              <a:latin typeface="+mn-lt"/>
              <a:ea typeface="+mn-ea"/>
              <a:cs typeface="+mn-cs"/>
            </a:rPr>
            <a:t>Realizar una memoria/cuestionario de la actividad.</a:t>
          </a:r>
          <a:endParaRPr lang="es-ES" sz="1800" kern="1200" dirty="0"/>
        </a:p>
      </dsp:txBody>
      <dsp:txXfrm rot="-5400000">
        <a:off x="2555899" y="600432"/>
        <a:ext cx="4375192" cy="3117152"/>
      </dsp:txXfrm>
    </dsp:sp>
    <dsp:sp modelId="{BC0EC0C9-AA1E-4384-96E0-A621D46753BA}">
      <dsp:nvSpPr>
        <dsp:cNvPr id="0" name=""/>
        <dsp:cNvSpPr/>
      </dsp:nvSpPr>
      <dsp:spPr>
        <a:xfrm>
          <a:off x="80062" y="0"/>
          <a:ext cx="2555899" cy="4318016"/>
        </a:xfrm>
        <a:prstGeom prst="roundRect">
          <a:avLst/>
        </a:prstGeom>
        <a:gradFill rotWithShape="1">
          <a:gsLst>
            <a:gs pos="0">
              <a:schemeClr val="accent3">
                <a:shade val="15000"/>
                <a:satMod val="180000"/>
              </a:schemeClr>
            </a:gs>
            <a:gs pos="50000">
              <a:schemeClr val="accent3">
                <a:shade val="45000"/>
                <a:satMod val="170000"/>
              </a:schemeClr>
            </a:gs>
            <a:gs pos="70000">
              <a:schemeClr val="accent3">
                <a:tint val="99000"/>
                <a:shade val="65000"/>
                <a:satMod val="155000"/>
              </a:schemeClr>
            </a:gs>
            <a:gs pos="100000">
              <a:schemeClr val="accent3"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3"/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TAREAS DURANTE LA MOVILIDAD</a:t>
          </a:r>
          <a:endParaRPr lang="es-ES" sz="2000" kern="1200" dirty="0"/>
        </a:p>
      </dsp:txBody>
      <dsp:txXfrm>
        <a:off x="204831" y="124769"/>
        <a:ext cx="2306361" cy="4068478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8C1CD5-E1B1-464A-9BD5-0CE982E3A170}">
      <dsp:nvSpPr>
        <dsp:cNvPr id="0" name=""/>
        <dsp:cNvSpPr/>
      </dsp:nvSpPr>
      <dsp:spPr>
        <a:xfrm rot="5400000">
          <a:off x="2895385" y="-258785"/>
          <a:ext cx="4156072" cy="4677505"/>
        </a:xfrm>
        <a:prstGeom prst="round2SameRect">
          <a:avLst/>
        </a:prstGeom>
        <a:gradFill rotWithShape="1">
          <a:gsLst>
            <a:gs pos="0">
              <a:schemeClr val="accent5">
                <a:tint val="62000"/>
                <a:satMod val="180000"/>
              </a:schemeClr>
            </a:gs>
            <a:gs pos="65000">
              <a:schemeClr val="accent5">
                <a:tint val="32000"/>
                <a:satMod val="250000"/>
              </a:schemeClr>
            </a:gs>
            <a:gs pos="100000">
              <a:schemeClr val="accent5">
                <a:tint val="23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accent5"/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2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es-ES" sz="1800" b="0" i="0" u="none" strike="noStrike" kern="1200" cap="none" spc="0" normalizeH="0" baseline="0" noProof="0" dirty="0" smtClean="0">
              <a:ln/>
              <a:effectLst/>
              <a:uLnTx/>
              <a:uFillTx/>
              <a:latin typeface="+mn-lt"/>
              <a:ea typeface="+mn-ea"/>
              <a:cs typeface="+mn-cs"/>
            </a:rPr>
            <a:t>Entregar original facturas de gastos, escanear dichas facturas y subirlas al drive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es-ES" sz="1800" b="0" i="0" u="none" strike="noStrike" kern="1200" cap="none" spc="0" normalizeH="0" baseline="0" noProof="0" dirty="0" smtClean="0">
              <a:ln/>
              <a:effectLst/>
              <a:uLnTx/>
              <a:uFillTx/>
              <a:latin typeface="+mn-lt"/>
              <a:ea typeface="+mn-ea"/>
              <a:cs typeface="+mn-cs"/>
            </a:rPr>
            <a:t>Rellenar cuestionario EU.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es-ES" sz="1800" b="0" i="0" u="none" strike="noStrike" kern="1200" cap="none" spc="0" normalizeH="0" baseline="0" noProof="0" dirty="0" smtClean="0">
              <a:ln/>
              <a:effectLst/>
              <a:uLnTx/>
              <a:uFillTx/>
              <a:latin typeface="+mn-lt"/>
              <a:ea typeface="+mn-ea"/>
              <a:cs typeface="+mn-cs"/>
            </a:rPr>
            <a:t>Aplicar actividades en el aula, realizar tareas de difusión de los resultados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es-ES" sz="1800" b="0" i="0" u="none" strike="noStrike" kern="1200" cap="none" spc="0" normalizeH="0" baseline="0" noProof="0" dirty="0" smtClean="0">
              <a:ln/>
              <a:effectLst/>
              <a:uLnTx/>
              <a:uFillTx/>
              <a:latin typeface="+mn-lt"/>
              <a:ea typeface="+mn-ea"/>
              <a:cs typeface="+mn-cs"/>
            </a:rPr>
            <a:t>Ayudar a las tareas de difusión fuera del centro.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800" kern="1200" dirty="0"/>
        </a:p>
      </dsp:txBody>
      <dsp:txXfrm rot="-5400000">
        <a:off x="2634669" y="204814"/>
        <a:ext cx="4474622" cy="3750306"/>
      </dsp:txXfrm>
    </dsp:sp>
    <dsp:sp modelId="{C6BB3F37-C4A0-4FFB-A49A-3D6C176CDC9E}">
      <dsp:nvSpPr>
        <dsp:cNvPr id="0" name=""/>
        <dsp:cNvSpPr/>
      </dsp:nvSpPr>
      <dsp:spPr>
        <a:xfrm>
          <a:off x="3572" y="587021"/>
          <a:ext cx="2631096" cy="2985890"/>
        </a:xfrm>
        <a:prstGeom prst="roundRect">
          <a:avLst/>
        </a:prstGeom>
        <a:solidFill>
          <a:srgbClr val="00B0F0"/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4">
              <a:satMod val="300000"/>
            </a:schemeClr>
          </a:contourClr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TAREAS DESPUÉS DE LA MOVILIDAD</a:t>
          </a:r>
          <a:endParaRPr lang="es-ES" sz="2000" kern="1200" dirty="0"/>
        </a:p>
      </dsp:txBody>
      <dsp:txXfrm>
        <a:off x="132012" y="715461"/>
        <a:ext cx="2374216" cy="27290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47DE11-ECFF-487A-8040-F1BDE91F1FAB}">
      <dsp:nvSpPr>
        <dsp:cNvPr id="0" name=""/>
        <dsp:cNvSpPr/>
      </dsp:nvSpPr>
      <dsp:spPr>
        <a:xfrm>
          <a:off x="0" y="645299"/>
          <a:ext cx="3786214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D13CC3-666B-48DA-98D2-7B27C1BC23E5}">
      <dsp:nvSpPr>
        <dsp:cNvPr id="0" name=""/>
        <dsp:cNvSpPr/>
      </dsp:nvSpPr>
      <dsp:spPr>
        <a:xfrm>
          <a:off x="189310" y="37915"/>
          <a:ext cx="3114691" cy="946864"/>
        </a:xfrm>
        <a:prstGeom prst="roundRect">
          <a:avLst/>
        </a:prstGeom>
        <a:solidFill>
          <a:srgbClr val="0070C0"/>
        </a:solidFill>
        <a:ln w="55000" cap="flat" cmpd="thickThin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177" tIns="0" rIns="100177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0" kern="1200" dirty="0" smtClean="0"/>
            <a:t>Movilidades de las personas por motivo de aprendizaje</a:t>
          </a:r>
          <a:endParaRPr lang="es-ES" sz="1800" b="0" kern="1200" dirty="0"/>
        </a:p>
      </dsp:txBody>
      <dsp:txXfrm>
        <a:off x="189310" y="37915"/>
        <a:ext cx="3114691" cy="946864"/>
      </dsp:txXfrm>
    </dsp:sp>
    <dsp:sp modelId="{F134F42A-0773-4E6C-8A84-E262043B8CDE}">
      <dsp:nvSpPr>
        <dsp:cNvPr id="0" name=""/>
        <dsp:cNvSpPr/>
      </dsp:nvSpPr>
      <dsp:spPr>
        <a:xfrm>
          <a:off x="0" y="2141336"/>
          <a:ext cx="3786214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D9506A-B7E4-42CA-9276-9C42C36AD61E}">
      <dsp:nvSpPr>
        <dsp:cNvPr id="0" name=""/>
        <dsp:cNvSpPr/>
      </dsp:nvSpPr>
      <dsp:spPr>
        <a:xfrm>
          <a:off x="189310" y="1349099"/>
          <a:ext cx="3114691" cy="1131717"/>
        </a:xfrm>
        <a:prstGeom prst="roundRect">
          <a:avLst/>
        </a:prstGeom>
        <a:solidFill>
          <a:srgbClr val="92D050"/>
        </a:solidFill>
        <a:ln w="55000" cap="flat" cmpd="thickThin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177" tIns="0" rIns="100177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0" kern="1200" dirty="0" smtClean="0"/>
            <a:t>Cooperación para la innovación y el intercambio de buenas prácticas</a:t>
          </a:r>
          <a:endParaRPr lang="es-ES" sz="1800" b="0" kern="1200" dirty="0"/>
        </a:p>
      </dsp:txBody>
      <dsp:txXfrm>
        <a:off x="189310" y="1349099"/>
        <a:ext cx="3114691" cy="1131717"/>
      </dsp:txXfrm>
    </dsp:sp>
    <dsp:sp modelId="{4E26D8CC-D8F4-4070-9F3C-91950E57D11C}">
      <dsp:nvSpPr>
        <dsp:cNvPr id="0" name=""/>
        <dsp:cNvSpPr/>
      </dsp:nvSpPr>
      <dsp:spPr>
        <a:xfrm>
          <a:off x="0" y="3446484"/>
          <a:ext cx="3786214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3017C8-D501-435D-BBE8-876DE9DD342C}">
      <dsp:nvSpPr>
        <dsp:cNvPr id="0" name=""/>
        <dsp:cNvSpPr/>
      </dsp:nvSpPr>
      <dsp:spPr>
        <a:xfrm>
          <a:off x="189310" y="2845136"/>
          <a:ext cx="3114691" cy="940828"/>
        </a:xfrm>
        <a:prstGeom prst="roundRect">
          <a:avLst/>
        </a:prstGeom>
        <a:solidFill>
          <a:srgbClr val="FF0000"/>
        </a:solidFill>
        <a:ln w="55000" cap="flat" cmpd="thickThin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177" tIns="0" rIns="100177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0" kern="1200" dirty="0" smtClean="0"/>
            <a:t>Reformas políticas</a:t>
          </a:r>
          <a:endParaRPr lang="es-ES" sz="1800" b="0" kern="1200" dirty="0"/>
        </a:p>
      </dsp:txBody>
      <dsp:txXfrm>
        <a:off x="189310" y="2845136"/>
        <a:ext cx="3114691" cy="940828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9EB4C2-3C7C-4A4B-9016-EE8052597546}">
      <dsp:nvSpPr>
        <dsp:cNvPr id="0" name=""/>
        <dsp:cNvSpPr/>
      </dsp:nvSpPr>
      <dsp:spPr>
        <a:xfrm rot="16200000">
          <a:off x="-429848" y="429848"/>
          <a:ext cx="3357586" cy="2497888"/>
        </a:xfrm>
        <a:prstGeom prst="flowChartManualOperation">
          <a:avLst/>
        </a:prstGeom>
        <a:solidFill>
          <a:srgbClr val="00B0F0"/>
        </a:solidFill>
        <a:ln w="9525" cap="flat" cmpd="sng" algn="ctr">
          <a:solidFill>
            <a:schemeClr val="accent5"/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Dotación económica (según el país): ver guía Erasmus +</a:t>
          </a:r>
          <a:endParaRPr lang="es-ES" sz="18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Viaje</a:t>
          </a:r>
          <a:endParaRPr lang="es-ES" sz="18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Coste del curso</a:t>
          </a:r>
          <a:endParaRPr lang="es-ES" sz="18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Apoyo individual</a:t>
          </a:r>
          <a:endParaRPr lang="es-ES" sz="18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 rot="5400000">
        <a:off x="1" y="671516"/>
        <a:ext cx="2497888" cy="2014552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13A30B-5842-4CD5-A9EB-B2DE35343BBC}">
      <dsp:nvSpPr>
        <dsp:cNvPr id="0" name=""/>
        <dsp:cNvSpPr/>
      </dsp:nvSpPr>
      <dsp:spPr>
        <a:xfrm rot="16200000">
          <a:off x="-435784" y="435784"/>
          <a:ext cx="2817818" cy="1946248"/>
        </a:xfrm>
        <a:prstGeom prst="flowChartManualOperation">
          <a:avLst/>
        </a:prstGeom>
        <a:solidFill>
          <a:srgbClr val="FF0000"/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Certificado de asistencia/formación (institución de acogida</a:t>
          </a:r>
          <a:r>
            <a:rPr lang="es-ES" sz="16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)</a:t>
          </a:r>
        </a:p>
      </dsp:txBody>
      <dsp:txXfrm rot="5400000">
        <a:off x="1" y="563563"/>
        <a:ext cx="1946248" cy="1690690"/>
      </dsp:txXfrm>
    </dsp:sp>
    <dsp:sp modelId="{EC6BBFAF-0F18-47B2-BE56-972C306D436C}">
      <dsp:nvSpPr>
        <dsp:cNvPr id="0" name=""/>
        <dsp:cNvSpPr/>
      </dsp:nvSpPr>
      <dsp:spPr>
        <a:xfrm rot="16200000">
          <a:off x="1298756" y="714308"/>
          <a:ext cx="2817818" cy="1389201"/>
        </a:xfrm>
        <a:prstGeom prst="flowChartManualOperation">
          <a:avLst/>
        </a:prstGeom>
        <a:solidFill>
          <a:schemeClr val="accent3"/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0" tIns="0" rIns="8890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Seguro de viaje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100" kern="1200" dirty="0"/>
        </a:p>
      </dsp:txBody>
      <dsp:txXfrm rot="5400000">
        <a:off x="2013064" y="563564"/>
        <a:ext cx="1389201" cy="1690690"/>
      </dsp:txXfrm>
    </dsp:sp>
    <dsp:sp modelId="{1E9A3DC0-EF9E-4CD8-85E7-6DB2B20FCD0B}">
      <dsp:nvSpPr>
        <dsp:cNvPr id="0" name=""/>
        <dsp:cNvSpPr/>
      </dsp:nvSpPr>
      <dsp:spPr>
        <a:xfrm rot="16200000">
          <a:off x="3147269" y="321648"/>
          <a:ext cx="2817818" cy="2174520"/>
        </a:xfrm>
        <a:prstGeom prst="flowChartManualOperation">
          <a:avLst/>
        </a:prstGeom>
        <a:solidFill>
          <a:schemeClr val="accent1">
            <a:lumMod val="7500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Documento de movilidad </a:t>
          </a:r>
          <a:r>
            <a:rPr lang="es-ES" sz="1800" b="0" kern="1200" cap="none" spc="0" dirty="0" err="1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Europass</a:t>
          </a:r>
          <a:r>
            <a:rPr lang="es-ES" sz="18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 (institución de origen</a:t>
          </a:r>
          <a:r>
            <a:rPr lang="es-ES" sz="1600" kern="1200" dirty="0" smtClean="0"/>
            <a:t>)</a:t>
          </a:r>
          <a:endParaRPr lang="es-ES" sz="1600" kern="1200" dirty="0"/>
        </a:p>
      </dsp:txBody>
      <dsp:txXfrm rot="5400000">
        <a:off x="3468918" y="563563"/>
        <a:ext cx="2174520" cy="1690690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334D3D-D1E3-4C43-A50C-1B7C81FDCECA}">
      <dsp:nvSpPr>
        <dsp:cNvPr id="0" name=""/>
        <dsp:cNvSpPr/>
      </dsp:nvSpPr>
      <dsp:spPr>
        <a:xfrm>
          <a:off x="2145914" y="1237491"/>
          <a:ext cx="2694552" cy="2694552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La propuesta la puede hacer</a:t>
          </a:r>
          <a:endParaRPr lang="es-ES" sz="20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2540522" y="1632099"/>
        <a:ext cx="1905336" cy="1905336"/>
      </dsp:txXfrm>
    </dsp:sp>
    <dsp:sp modelId="{9ECA26FD-E592-48D0-A4C8-90C688313ACC}">
      <dsp:nvSpPr>
        <dsp:cNvPr id="0" name=""/>
        <dsp:cNvSpPr/>
      </dsp:nvSpPr>
      <dsp:spPr>
        <a:xfrm>
          <a:off x="2297723" y="-98469"/>
          <a:ext cx="2277085" cy="1743078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COMISIÓN ERASMUS</a:t>
          </a:r>
          <a:endParaRPr lang="es-ES" sz="1800" kern="1200" dirty="0"/>
        </a:p>
      </dsp:txBody>
      <dsp:txXfrm>
        <a:off x="2631194" y="156799"/>
        <a:ext cx="1610143" cy="1232542"/>
      </dsp:txXfrm>
    </dsp:sp>
    <dsp:sp modelId="{83DD15A8-1135-4F62-9533-08180331DB45}">
      <dsp:nvSpPr>
        <dsp:cNvPr id="0" name=""/>
        <dsp:cNvSpPr/>
      </dsp:nvSpPr>
      <dsp:spPr>
        <a:xfrm>
          <a:off x="4518780" y="1741838"/>
          <a:ext cx="2008802" cy="1864697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EQUIPO DIRECTIVO</a:t>
          </a:r>
        </a:p>
      </dsp:txBody>
      <dsp:txXfrm>
        <a:off x="4812962" y="2014917"/>
        <a:ext cx="1420438" cy="1318539"/>
      </dsp:txXfrm>
    </dsp:sp>
    <dsp:sp modelId="{101B207E-9F4A-4A64-B637-FDEA76495EF9}">
      <dsp:nvSpPr>
        <dsp:cNvPr id="0" name=""/>
        <dsp:cNvSpPr/>
      </dsp:nvSpPr>
      <dsp:spPr>
        <a:xfrm>
          <a:off x="2571772" y="3500457"/>
          <a:ext cx="1899187" cy="1347276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CUALQUIER DEPARTAMENTO</a:t>
          </a:r>
        </a:p>
      </dsp:txBody>
      <dsp:txXfrm>
        <a:off x="2849901" y="3697761"/>
        <a:ext cx="1342929" cy="952668"/>
      </dsp:txXfrm>
    </dsp:sp>
    <dsp:sp modelId="{A357B48F-D39B-4DCB-83D5-DDE5E0452DC7}">
      <dsp:nvSpPr>
        <dsp:cNvPr id="0" name=""/>
        <dsp:cNvSpPr/>
      </dsp:nvSpPr>
      <dsp:spPr>
        <a:xfrm>
          <a:off x="264112" y="1398446"/>
          <a:ext cx="2037768" cy="2185591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CUALQUIER PROFESOR O PROFESORA</a:t>
          </a:r>
        </a:p>
      </dsp:txBody>
      <dsp:txXfrm>
        <a:off x="562536" y="1718518"/>
        <a:ext cx="1440920" cy="1545447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A6760B-CB5C-4068-B505-5FCC115ABA44}">
      <dsp:nvSpPr>
        <dsp:cNvPr id="0" name=""/>
        <dsp:cNvSpPr/>
      </dsp:nvSpPr>
      <dsp:spPr>
        <a:xfrm rot="5400000">
          <a:off x="3494876" y="-370490"/>
          <a:ext cx="4202503" cy="5266944"/>
        </a:xfrm>
        <a:prstGeom prst="round2SameRect">
          <a:avLst/>
        </a:prstGeom>
        <a:gradFill rotWithShape="1">
          <a:gsLst>
            <a:gs pos="0">
              <a:schemeClr val="accent5">
                <a:tint val="62000"/>
                <a:satMod val="180000"/>
              </a:schemeClr>
            </a:gs>
            <a:gs pos="65000">
              <a:schemeClr val="accent5">
                <a:tint val="32000"/>
                <a:satMod val="250000"/>
              </a:schemeClr>
            </a:gs>
            <a:gs pos="100000">
              <a:schemeClr val="accent5">
                <a:tint val="23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accent5"/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Definir los objetivos del centro </a:t>
          </a:r>
          <a:endParaRPr lang="es-E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Establecer los criterios de selección.</a:t>
          </a:r>
          <a:endParaRPr lang="es-E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Decidir la temática de los proyectos .</a:t>
          </a:r>
          <a:endParaRPr lang="es-E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Organizar las pruebas e inglés </a:t>
          </a:r>
          <a:endParaRPr lang="es-E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Hacer un seguimiento de los resultados.</a:t>
          </a:r>
          <a:endParaRPr lang="es-E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Ayudar en las labores de difusión.</a:t>
          </a:r>
          <a:endParaRPr lang="es-E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Decidir sobre la adecuación de fechas, lugares y periodos de la movilidad.</a:t>
          </a:r>
          <a:endParaRPr lang="es-E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Otras: Tiempo que dura la movilidad, </a:t>
          </a:r>
          <a:r>
            <a:rPr lang="es-ES" sz="1800" kern="1200" dirty="0" err="1" smtClean="0"/>
            <a:t>tutorización</a:t>
          </a:r>
          <a:r>
            <a:rPr lang="es-ES" sz="1800" kern="1200" dirty="0" smtClean="0"/>
            <a:t> participantes, seguimiento….</a:t>
          </a:r>
          <a:endParaRPr lang="es-ES" sz="1800" kern="1200" dirty="0"/>
        </a:p>
      </dsp:txBody>
      <dsp:txXfrm rot="-5400000">
        <a:off x="2962656" y="366879"/>
        <a:ext cx="5061795" cy="3792205"/>
      </dsp:txXfrm>
    </dsp:sp>
    <dsp:sp modelId="{74081EA9-9937-46FA-940B-2B2D02BBF7F3}">
      <dsp:nvSpPr>
        <dsp:cNvPr id="0" name=""/>
        <dsp:cNvSpPr/>
      </dsp:nvSpPr>
      <dsp:spPr>
        <a:xfrm>
          <a:off x="0" y="4419"/>
          <a:ext cx="2962656" cy="4521543"/>
        </a:xfrm>
        <a:prstGeom prst="roundRect">
          <a:avLst/>
        </a:prstGeom>
        <a:solidFill>
          <a:schemeClr val="accent5"/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Funciones</a:t>
          </a:r>
          <a:endParaRPr lang="es-ES" sz="2000" kern="1200" dirty="0"/>
        </a:p>
      </dsp:txBody>
      <dsp:txXfrm>
        <a:off x="144625" y="149044"/>
        <a:ext cx="2673406" cy="423229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CC48F7-3E7D-42ED-B6AE-4D6923D70EEB}">
      <dsp:nvSpPr>
        <dsp:cNvPr id="0" name=""/>
        <dsp:cNvSpPr/>
      </dsp:nvSpPr>
      <dsp:spPr>
        <a:xfrm>
          <a:off x="3000398" y="71446"/>
          <a:ext cx="2523325" cy="11531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2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Proyecto K101. “Una escuela conectada a Europa”. Convocatoria </a:t>
          </a:r>
          <a:r>
            <a:rPr lang="es-ES" sz="1100" kern="1200" dirty="0" smtClean="0"/>
            <a:t>2018</a:t>
          </a:r>
          <a:endParaRPr lang="es-ES" sz="1100" kern="1200" dirty="0"/>
        </a:p>
      </dsp:txBody>
      <dsp:txXfrm>
        <a:off x="3056690" y="127738"/>
        <a:ext cx="2410741" cy="1040556"/>
      </dsp:txXfrm>
    </dsp:sp>
    <dsp:sp modelId="{C09D50C3-96BE-4934-A5FA-B89F56137813}">
      <dsp:nvSpPr>
        <dsp:cNvPr id="0" name=""/>
        <dsp:cNvSpPr/>
      </dsp:nvSpPr>
      <dsp:spPr>
        <a:xfrm>
          <a:off x="3624653" y="1187996"/>
          <a:ext cx="4026147" cy="4026147"/>
        </a:xfrm>
        <a:custGeom>
          <a:avLst/>
          <a:gdLst/>
          <a:ahLst/>
          <a:cxnLst/>
          <a:rect l="0" t="0" r="0" b="0"/>
          <a:pathLst>
            <a:path>
              <a:moveTo>
                <a:pt x="1906461" y="2825"/>
              </a:moveTo>
              <a:arcTo wR="2013073" hR="2013073" stAng="16017852" swAng="1245968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3AA4CE-6048-4147-BD71-1A1AFB17839F}">
      <dsp:nvSpPr>
        <dsp:cNvPr id="0" name=""/>
        <dsp:cNvSpPr/>
      </dsp:nvSpPr>
      <dsp:spPr>
        <a:xfrm>
          <a:off x="5500726" y="1285883"/>
          <a:ext cx="2117395" cy="1794868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3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Proyectos KA102 de movilidad de alumnos en las convocatorias 2015, 2016, 2017 y 2018</a:t>
          </a:r>
          <a:endParaRPr lang="es-ES" sz="1600" kern="1200" dirty="0"/>
        </a:p>
      </dsp:txBody>
      <dsp:txXfrm>
        <a:off x="5588344" y="1373501"/>
        <a:ext cx="1942159" cy="1619632"/>
      </dsp:txXfrm>
    </dsp:sp>
    <dsp:sp modelId="{8AEC1ACC-D317-4578-9E70-FEA36486D492}">
      <dsp:nvSpPr>
        <dsp:cNvPr id="0" name=""/>
        <dsp:cNvSpPr/>
      </dsp:nvSpPr>
      <dsp:spPr>
        <a:xfrm>
          <a:off x="2768119" y="12338"/>
          <a:ext cx="4026147" cy="4026147"/>
        </a:xfrm>
        <a:custGeom>
          <a:avLst/>
          <a:gdLst/>
          <a:ahLst/>
          <a:cxnLst/>
          <a:rect l="0" t="0" r="0" b="0"/>
          <a:pathLst>
            <a:path>
              <a:moveTo>
                <a:pt x="3725025" y="3072169"/>
              </a:moveTo>
              <a:arcTo wR="2013073" hR="2013073" stAng="1904576" swAng="740271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02D66D-E250-48C5-9DAA-14D5AA7AB123}">
      <dsp:nvSpPr>
        <dsp:cNvPr id="0" name=""/>
        <dsp:cNvSpPr/>
      </dsp:nvSpPr>
      <dsp:spPr>
        <a:xfrm>
          <a:off x="4429155" y="3429018"/>
          <a:ext cx="2789213" cy="1152687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4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Proyecto KA102 Polonia-Noruega de movilidad de profesores de F.P. Convocatoria 2017</a:t>
          </a:r>
          <a:endParaRPr lang="es-ES" sz="1600" kern="1200" dirty="0"/>
        </a:p>
      </dsp:txBody>
      <dsp:txXfrm>
        <a:off x="4485425" y="3485288"/>
        <a:ext cx="2676673" cy="1040147"/>
      </dsp:txXfrm>
    </dsp:sp>
    <dsp:sp modelId="{588858E4-EF68-49E1-B4C5-18582D530800}">
      <dsp:nvSpPr>
        <dsp:cNvPr id="0" name=""/>
        <dsp:cNvSpPr/>
      </dsp:nvSpPr>
      <dsp:spPr>
        <a:xfrm>
          <a:off x="2274763" y="649452"/>
          <a:ext cx="4026147" cy="4026147"/>
        </a:xfrm>
        <a:custGeom>
          <a:avLst/>
          <a:gdLst/>
          <a:ahLst/>
          <a:cxnLst/>
          <a:rect l="0" t="0" r="0" b="0"/>
          <a:pathLst>
            <a:path>
              <a:moveTo>
                <a:pt x="2609824" y="3935663"/>
              </a:moveTo>
              <a:arcTo wR="2013073" hR="2013073" stAng="4365373" swAng="1935314"/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CD1B15-CED6-4AD7-9AA3-13633631C044}">
      <dsp:nvSpPr>
        <dsp:cNvPr id="0" name=""/>
        <dsp:cNvSpPr/>
      </dsp:nvSpPr>
      <dsp:spPr>
        <a:xfrm>
          <a:off x="1500203" y="3214708"/>
          <a:ext cx="2255218" cy="1492442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5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Proyecto KA103 de movilidad de alumnos en los </a:t>
          </a:r>
          <a:r>
            <a:rPr lang="es-ES" sz="1600" kern="1200" dirty="0" smtClean="0"/>
            <a:t>cursos</a:t>
          </a:r>
          <a:endParaRPr lang="es-ES" sz="1100" kern="1200" dirty="0"/>
        </a:p>
      </dsp:txBody>
      <dsp:txXfrm>
        <a:off x="1573058" y="3287563"/>
        <a:ext cx="2109508" cy="1346732"/>
      </dsp:txXfrm>
    </dsp:sp>
    <dsp:sp modelId="{9E9156F0-3D8E-4D7A-A55D-BCC682AA9E5C}">
      <dsp:nvSpPr>
        <dsp:cNvPr id="0" name=""/>
        <dsp:cNvSpPr/>
      </dsp:nvSpPr>
      <dsp:spPr>
        <a:xfrm>
          <a:off x="1255136" y="-485795"/>
          <a:ext cx="4026147" cy="4026147"/>
        </a:xfrm>
        <a:custGeom>
          <a:avLst/>
          <a:gdLst/>
          <a:ahLst/>
          <a:cxnLst/>
          <a:rect l="0" t="0" r="0" b="0"/>
          <a:pathLst>
            <a:path>
              <a:moveTo>
                <a:pt x="913962" y="3699614"/>
              </a:moveTo>
              <a:arcTo wR="2013073" hR="2013073" stAng="7385526" swAng="272757"/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FA332D-A3F8-4A8B-A5F2-09658E50C7BD}">
      <dsp:nvSpPr>
        <dsp:cNvPr id="0" name=""/>
        <dsp:cNvSpPr/>
      </dsp:nvSpPr>
      <dsp:spPr>
        <a:xfrm>
          <a:off x="928702" y="1143007"/>
          <a:ext cx="2077261" cy="1977396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6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6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Proyecto KA103 Irlanda. Movilidad de profesores. Convocatoria 2</a:t>
          </a:r>
          <a:r>
            <a:rPr lang="es-ES" sz="1100" kern="1200" dirty="0" smtClean="0"/>
            <a:t>017</a:t>
          </a:r>
          <a:endParaRPr lang="es-ES" sz="1100" kern="1200" dirty="0"/>
        </a:p>
      </dsp:txBody>
      <dsp:txXfrm>
        <a:off x="1025231" y="1239536"/>
        <a:ext cx="1884203" cy="1784338"/>
      </dsp:txXfrm>
    </dsp:sp>
    <dsp:sp modelId="{20B2849D-1FC8-4BF6-9330-58BE855DD703}">
      <dsp:nvSpPr>
        <dsp:cNvPr id="0" name=""/>
        <dsp:cNvSpPr/>
      </dsp:nvSpPr>
      <dsp:spPr>
        <a:xfrm>
          <a:off x="735147" y="1106409"/>
          <a:ext cx="4026147" cy="4026147"/>
        </a:xfrm>
        <a:custGeom>
          <a:avLst/>
          <a:gdLst/>
          <a:ahLst/>
          <a:cxnLst/>
          <a:rect l="0" t="0" r="0" b="0"/>
          <a:pathLst>
            <a:path>
              <a:moveTo>
                <a:pt x="1637194" y="35403"/>
              </a:moveTo>
              <a:arcTo wR="2013073" hR="2013073" stAng="15554318" swAng="1066624"/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3A40A5-D0CA-44D2-BE25-68FB8DE404B7}">
      <dsp:nvSpPr>
        <dsp:cNvPr id="0" name=""/>
        <dsp:cNvSpPr/>
      </dsp:nvSpPr>
      <dsp:spPr>
        <a:xfrm rot="5400000">
          <a:off x="-678894" y="678894"/>
          <a:ext cx="4525962" cy="3168173"/>
        </a:xfrm>
        <a:prstGeom prst="chevron">
          <a:avLst/>
        </a:prstGeom>
        <a:solidFill>
          <a:srgbClr val="FF0000"/>
        </a:solidFill>
        <a:ln w="55000" cap="flat" cmpd="thickThin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KA101</a:t>
          </a:r>
          <a:endParaRPr lang="es-ES" sz="2800" kern="1200" dirty="0"/>
        </a:p>
      </dsp:txBody>
      <dsp:txXfrm rot="-5400000">
        <a:off x="1" y="1584087"/>
        <a:ext cx="3168173" cy="1357789"/>
      </dsp:txXfrm>
    </dsp:sp>
    <dsp:sp modelId="{516D378B-5135-4921-B1DD-B5A3CD45F719}">
      <dsp:nvSpPr>
        <dsp:cNvPr id="0" name=""/>
        <dsp:cNvSpPr/>
      </dsp:nvSpPr>
      <dsp:spPr>
        <a:xfrm rot="5400000">
          <a:off x="4227949" y="-754997"/>
          <a:ext cx="2941875" cy="506142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Reformar y solicitar proyecto KA101 de movilidad escolar. (Asunto: abandono escolar)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Transformar proyectos E-</a:t>
          </a:r>
          <a:r>
            <a:rPr lang="es-ES" sz="1800" kern="1200" dirty="0" err="1" smtClean="0"/>
            <a:t>twinning</a:t>
          </a:r>
          <a:r>
            <a:rPr lang="es-ES" sz="1800" kern="1200" dirty="0" smtClean="0"/>
            <a:t> en proyectos KA2</a:t>
          </a:r>
          <a:endParaRPr lang="es-ES" sz="1800" kern="1200" dirty="0"/>
        </a:p>
      </dsp:txBody>
      <dsp:txXfrm rot="-5400000">
        <a:off x="3168174" y="448389"/>
        <a:ext cx="4917815" cy="265465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660CEF-DC2E-4BFC-B954-2A4BD3603389}">
      <dsp:nvSpPr>
        <dsp:cNvPr id="0" name=""/>
        <dsp:cNvSpPr/>
      </dsp:nvSpPr>
      <dsp:spPr>
        <a:xfrm rot="5400000">
          <a:off x="-678894" y="678894"/>
          <a:ext cx="4525962" cy="3168173"/>
        </a:xfrm>
        <a:prstGeom prst="chevron">
          <a:avLst/>
        </a:prstGeom>
        <a:solidFill>
          <a:srgbClr val="00B050"/>
        </a:solidFill>
        <a:ln w="55000" cap="flat" cmpd="thickThin" algn="ctr">
          <a:solidFill>
            <a:srgbClr val="00B050"/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KA102</a:t>
          </a:r>
          <a:endParaRPr lang="es-ES" sz="2800" kern="1200" dirty="0"/>
        </a:p>
      </dsp:txBody>
      <dsp:txXfrm rot="-5400000">
        <a:off x="1" y="1584087"/>
        <a:ext cx="3168173" cy="1357789"/>
      </dsp:txXfrm>
    </dsp:sp>
    <dsp:sp modelId="{ADE4C4D3-6537-44FA-8923-78208EB74677}">
      <dsp:nvSpPr>
        <dsp:cNvPr id="0" name=""/>
        <dsp:cNvSpPr/>
      </dsp:nvSpPr>
      <dsp:spPr>
        <a:xfrm rot="5400000">
          <a:off x="4227949" y="-1040741"/>
          <a:ext cx="2941875" cy="506142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Clases de inglés al alumnado de FP en horario de tarde (APTIS)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Charlas al alumnado de F.P sobre oportunidades formativas y laborales en la U.E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Solicitar la carta de movilidad Erasmus + de F.P.</a:t>
          </a:r>
          <a:endParaRPr lang="es-ES" sz="1800" kern="1200" dirty="0"/>
        </a:p>
      </dsp:txBody>
      <dsp:txXfrm rot="-5400000">
        <a:off x="3168174" y="162645"/>
        <a:ext cx="4917815" cy="265465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41DC5A-1350-4789-B5CA-DC1238D8D813}">
      <dsp:nvSpPr>
        <dsp:cNvPr id="0" name=""/>
        <dsp:cNvSpPr/>
      </dsp:nvSpPr>
      <dsp:spPr>
        <a:xfrm rot="5400000">
          <a:off x="-560499" y="678894"/>
          <a:ext cx="4525962" cy="3168173"/>
        </a:xfrm>
        <a:prstGeom prst="chevron">
          <a:avLst/>
        </a:prstGeom>
        <a:solidFill>
          <a:srgbClr val="00B0F0"/>
        </a:solidFill>
        <a:ln w="55000" cap="flat" cmpd="thickThin" algn="ctr">
          <a:solidFill>
            <a:srgbClr val="00B0F0"/>
          </a:solidFill>
          <a:prstDash val="solid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KA103</a:t>
          </a:r>
          <a:endParaRPr lang="es-ES" sz="2800" kern="1200" dirty="0"/>
        </a:p>
      </dsp:txBody>
      <dsp:txXfrm rot="-5400000">
        <a:off x="118396" y="1584087"/>
        <a:ext cx="3168173" cy="1357789"/>
      </dsp:txXfrm>
    </dsp:sp>
    <dsp:sp modelId="{3BCB8C43-F822-47AA-BC6C-0F92DF05307A}">
      <dsp:nvSpPr>
        <dsp:cNvPr id="0" name=""/>
        <dsp:cNvSpPr/>
      </dsp:nvSpPr>
      <dsp:spPr>
        <a:xfrm rot="5400000">
          <a:off x="4227949" y="-969312"/>
          <a:ext cx="2941875" cy="506142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Desarrollo del proyecto de movilidad de estudiantes de grado superior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Clases de inglés al alumnado de FP en horario de tarde (APTIS)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Charlas al alumnado de F.P sobre oportunidades formativas y laborales en la U.E</a:t>
          </a:r>
          <a:endParaRPr lang="es-ES" sz="1800" kern="1200" dirty="0"/>
        </a:p>
      </dsp:txBody>
      <dsp:txXfrm rot="-5400000">
        <a:off x="3168174" y="234074"/>
        <a:ext cx="4917815" cy="265465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90A1D0-6472-4F35-A55D-54BB6EC66A65}">
      <dsp:nvSpPr>
        <dsp:cNvPr id="0" name=""/>
        <dsp:cNvSpPr/>
      </dsp:nvSpPr>
      <dsp:spPr>
        <a:xfrm rot="5400000">
          <a:off x="-536985" y="807559"/>
          <a:ext cx="4336088" cy="3035261"/>
        </a:xfrm>
        <a:prstGeom prst="chevron">
          <a:avLst/>
        </a:prstGeom>
        <a:solidFill>
          <a:schemeClr val="accent4"/>
        </a:solidFill>
        <a:ln w="55000" cap="flat" cmpd="thickThin" algn="ctr">
          <a:solidFill>
            <a:schemeClr val="accent4"/>
          </a:solidFill>
          <a:prstDash val="solid"/>
        </a:ln>
        <a:effectLst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Otros</a:t>
          </a:r>
          <a:endParaRPr lang="es-ES" sz="2800" kern="1200" dirty="0"/>
        </a:p>
      </dsp:txBody>
      <dsp:txXfrm rot="-5400000">
        <a:off x="113429" y="1674777"/>
        <a:ext cx="3035261" cy="1300827"/>
      </dsp:txXfrm>
    </dsp:sp>
    <dsp:sp modelId="{CFBA00B5-575C-4B8A-9E37-256534E360D0}">
      <dsp:nvSpPr>
        <dsp:cNvPr id="0" name=""/>
        <dsp:cNvSpPr/>
      </dsp:nvSpPr>
      <dsp:spPr>
        <a:xfrm rot="5400000">
          <a:off x="4038424" y="-1000614"/>
          <a:ext cx="3188013" cy="519433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Poner en marcha la Comisión Erasmus del Centro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Elaboración de carta de presentación del centro a instituciones extranjeras.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Seguimiento de los resultados de proyectos anteriores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Búsqueda de contactos, cursos, seminarios de formación, </a:t>
          </a:r>
          <a:r>
            <a:rPr lang="es-ES" sz="1600" kern="1200" dirty="0" err="1" smtClean="0"/>
            <a:t>etc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Usar la plataforma E-</a:t>
          </a:r>
          <a:r>
            <a:rPr lang="es-ES" sz="1600" kern="1200" dirty="0" err="1" smtClean="0"/>
            <a:t>twinning</a:t>
          </a:r>
          <a:r>
            <a:rPr lang="es-ES" sz="1600" kern="1200" dirty="0" smtClean="0"/>
            <a:t>….la mayoría de los profesores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600" kern="1200" dirty="0"/>
        </a:p>
      </dsp:txBody>
      <dsp:txXfrm rot="-5400000">
        <a:off x="3035262" y="158174"/>
        <a:ext cx="5038712" cy="287676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A2A3C1-8BD4-4DD8-85DD-C36BEFDF1550}">
      <dsp:nvSpPr>
        <dsp:cNvPr id="0" name=""/>
        <dsp:cNvSpPr/>
      </dsp:nvSpPr>
      <dsp:spPr>
        <a:xfrm rot="5400000">
          <a:off x="-222429" y="225592"/>
          <a:ext cx="1482862" cy="1038004"/>
        </a:xfrm>
        <a:prstGeom prst="chevron">
          <a:avLst/>
        </a:prstGeom>
        <a:solidFill>
          <a:srgbClr val="FF0000"/>
        </a:solidFill>
        <a:ln w="55000" cap="flat" cmpd="thickThin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80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KA101 E.E</a:t>
          </a:r>
          <a:endParaRPr lang="es-ES" sz="1800" kern="1200" dirty="0"/>
        </a:p>
      </dsp:txBody>
      <dsp:txXfrm rot="-5400000">
        <a:off x="0" y="522165"/>
        <a:ext cx="1038004" cy="444858"/>
      </dsp:txXfrm>
    </dsp:sp>
    <dsp:sp modelId="{E836A798-0AB1-4AA7-AD02-80BC1E6AD0F2}">
      <dsp:nvSpPr>
        <dsp:cNvPr id="0" name=""/>
        <dsp:cNvSpPr/>
      </dsp:nvSpPr>
      <dsp:spPr>
        <a:xfrm rot="5400000">
          <a:off x="3084818" y="-2044827"/>
          <a:ext cx="964367" cy="50579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Proyecto de movilidad para personal docente escolar </a:t>
          </a:r>
          <a:endParaRPr lang="es-ES" sz="2000" kern="1200" dirty="0"/>
        </a:p>
      </dsp:txBody>
      <dsp:txXfrm rot="-5400000">
        <a:off x="1038005" y="49063"/>
        <a:ext cx="5010918" cy="870213"/>
      </dsp:txXfrm>
    </dsp:sp>
    <dsp:sp modelId="{20D86E32-EAAE-4494-A150-43EE3C55FF03}">
      <dsp:nvSpPr>
        <dsp:cNvPr id="0" name=""/>
        <dsp:cNvSpPr/>
      </dsp:nvSpPr>
      <dsp:spPr>
        <a:xfrm rot="5400000">
          <a:off x="-222429" y="1512997"/>
          <a:ext cx="1482862" cy="1038004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80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KA102 F.P</a:t>
          </a:r>
          <a:endParaRPr lang="es-ES" sz="1800" kern="1200" dirty="0"/>
        </a:p>
      </dsp:txBody>
      <dsp:txXfrm rot="-5400000">
        <a:off x="0" y="1809570"/>
        <a:ext cx="1038004" cy="444858"/>
      </dsp:txXfrm>
    </dsp:sp>
    <dsp:sp modelId="{E3F1E113-A2C4-48B5-BE78-15CA04A3696D}">
      <dsp:nvSpPr>
        <dsp:cNvPr id="0" name=""/>
        <dsp:cNvSpPr/>
      </dsp:nvSpPr>
      <dsp:spPr>
        <a:xfrm rot="5400000">
          <a:off x="3085071" y="-756498"/>
          <a:ext cx="963860" cy="50579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Proyecto de movilidad para estudiantes y personal de FP</a:t>
          </a:r>
          <a:endParaRPr lang="es-ES" sz="2000" kern="1200" dirty="0"/>
        </a:p>
      </dsp:txBody>
      <dsp:txXfrm rot="-5400000">
        <a:off x="1038004" y="1337621"/>
        <a:ext cx="5010943" cy="869756"/>
      </dsp:txXfrm>
    </dsp:sp>
    <dsp:sp modelId="{7FBE5055-96DE-406C-8C45-50E895AE6CBC}">
      <dsp:nvSpPr>
        <dsp:cNvPr id="0" name=""/>
        <dsp:cNvSpPr/>
      </dsp:nvSpPr>
      <dsp:spPr>
        <a:xfrm rot="5400000">
          <a:off x="-222429" y="2800403"/>
          <a:ext cx="1482862" cy="1038004"/>
        </a:xfrm>
        <a:prstGeom prst="chevron">
          <a:avLst/>
        </a:prstGeom>
        <a:solidFill>
          <a:srgbClr val="0070C0"/>
        </a:solidFill>
        <a:ln w="55000" cap="flat" cmpd="thickThin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80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KA103 E.S</a:t>
          </a:r>
          <a:endParaRPr lang="es-ES" sz="1800" kern="1200" dirty="0"/>
        </a:p>
      </dsp:txBody>
      <dsp:txXfrm rot="-5400000">
        <a:off x="0" y="3096976"/>
        <a:ext cx="1038004" cy="444858"/>
      </dsp:txXfrm>
    </dsp:sp>
    <dsp:sp modelId="{C84514AD-6744-40CA-99E0-D2373169FD5E}">
      <dsp:nvSpPr>
        <dsp:cNvPr id="0" name=""/>
        <dsp:cNvSpPr/>
      </dsp:nvSpPr>
      <dsp:spPr>
        <a:xfrm rot="5400000">
          <a:off x="3085071" y="530906"/>
          <a:ext cx="963860" cy="50579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Proyecto de movilidad para estudiantes y personal de educación superior</a:t>
          </a:r>
          <a:endParaRPr lang="es-ES" sz="2000" kern="1200" dirty="0"/>
        </a:p>
      </dsp:txBody>
      <dsp:txXfrm rot="-5400000">
        <a:off x="1038004" y="2625025"/>
        <a:ext cx="5010943" cy="86975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FCFE4F-8879-478D-B474-2EDB37F9411C}">
      <dsp:nvSpPr>
        <dsp:cNvPr id="0" name=""/>
        <dsp:cNvSpPr/>
      </dsp:nvSpPr>
      <dsp:spPr>
        <a:xfrm>
          <a:off x="542894" y="947731"/>
          <a:ext cx="2489279" cy="2489279"/>
        </a:xfrm>
        <a:prstGeom prst="gear9">
          <a:avLst/>
        </a:prstGeom>
        <a:solidFill>
          <a:srgbClr val="FF0000"/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2">
              <a:shade val="80000"/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Actividades admisibles</a:t>
          </a:r>
          <a:endParaRPr lang="es-ES" sz="2000" kern="1200" dirty="0"/>
        </a:p>
      </dsp:txBody>
      <dsp:txXfrm>
        <a:off x="1043350" y="1530833"/>
        <a:ext cx="1488367" cy="1279541"/>
      </dsp:txXfrm>
    </dsp:sp>
    <dsp:sp modelId="{1BC65E1A-BAE0-42DC-9824-D4EE3F047B8F}">
      <dsp:nvSpPr>
        <dsp:cNvPr id="0" name=""/>
        <dsp:cNvSpPr/>
      </dsp:nvSpPr>
      <dsp:spPr>
        <a:xfrm>
          <a:off x="586411" y="579712"/>
          <a:ext cx="3061813" cy="3061813"/>
        </a:xfrm>
        <a:prstGeom prst="circularArrow">
          <a:avLst>
            <a:gd name="adj1" fmla="val 4878"/>
            <a:gd name="adj2" fmla="val 312630"/>
            <a:gd name="adj3" fmla="val 3167409"/>
            <a:gd name="adj4" fmla="val 15187974"/>
            <a:gd name="adj5" fmla="val 5691"/>
          </a:avLst>
        </a:prstGeom>
        <a:solidFill>
          <a:srgbClr val="FF0000"/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2">
              <a:shade val="90000"/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3129DF-3605-4D10-9DA0-1E5B0B4B70D9}">
      <dsp:nvSpPr>
        <dsp:cNvPr id="0" name=""/>
        <dsp:cNvSpPr/>
      </dsp:nvSpPr>
      <dsp:spPr>
        <a:xfrm>
          <a:off x="0" y="121865"/>
          <a:ext cx="4500594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E6FCF6-B752-4178-A5BC-47D3BA8538B2}">
      <dsp:nvSpPr>
        <dsp:cNvPr id="0" name=""/>
        <dsp:cNvSpPr/>
      </dsp:nvSpPr>
      <dsp:spPr>
        <a:xfrm>
          <a:off x="225029" y="71799"/>
          <a:ext cx="3150415" cy="4428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2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9078" tIns="0" rIns="119078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Movilidad por docencia</a:t>
          </a:r>
          <a:endParaRPr lang="es-ES" sz="1900" kern="1200" dirty="0"/>
        </a:p>
      </dsp:txBody>
      <dsp:txXfrm>
        <a:off x="246645" y="93415"/>
        <a:ext cx="3107183" cy="399568"/>
      </dsp:txXfrm>
    </dsp:sp>
    <dsp:sp modelId="{3983770F-2A96-4B04-BFA2-F5566DFB63A2}">
      <dsp:nvSpPr>
        <dsp:cNvPr id="0" name=""/>
        <dsp:cNvSpPr/>
      </dsp:nvSpPr>
      <dsp:spPr>
        <a:xfrm>
          <a:off x="0" y="1530553"/>
          <a:ext cx="4500594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31016F-D3B7-4A19-BF21-106CE705C7E7}">
      <dsp:nvSpPr>
        <dsp:cNvPr id="0" name=""/>
        <dsp:cNvSpPr/>
      </dsp:nvSpPr>
      <dsp:spPr>
        <a:xfrm>
          <a:off x="224809" y="752199"/>
          <a:ext cx="3147339" cy="99975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2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9078" tIns="0" rIns="119078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Cursos o actividades de formación estructurada en el extranjero</a:t>
          </a:r>
          <a:endParaRPr lang="es-ES" sz="1900" kern="1200" dirty="0"/>
        </a:p>
      </dsp:txBody>
      <dsp:txXfrm>
        <a:off x="273613" y="801003"/>
        <a:ext cx="3049731" cy="902145"/>
      </dsp:txXfrm>
    </dsp:sp>
    <dsp:sp modelId="{50A63E29-3C88-4B1D-A0F5-DFF29B327EF6}">
      <dsp:nvSpPr>
        <dsp:cNvPr id="0" name=""/>
        <dsp:cNvSpPr/>
      </dsp:nvSpPr>
      <dsp:spPr>
        <a:xfrm>
          <a:off x="0" y="2693472"/>
          <a:ext cx="4500594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DF45F4-6B8E-4A45-9C2D-CB6CE60DBE32}">
      <dsp:nvSpPr>
        <dsp:cNvPr id="0" name=""/>
        <dsp:cNvSpPr/>
      </dsp:nvSpPr>
      <dsp:spPr>
        <a:xfrm>
          <a:off x="224809" y="1989553"/>
          <a:ext cx="3147339" cy="92531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2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9078" tIns="0" rIns="119078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Aprendizaje por observación (</a:t>
          </a:r>
          <a:r>
            <a:rPr lang="es-ES" sz="1900" kern="1200" dirty="0" err="1" smtClean="0"/>
            <a:t>jobshadowing</a:t>
          </a:r>
          <a:r>
            <a:rPr lang="es-ES" sz="1900" kern="1200" dirty="0" smtClean="0"/>
            <a:t>)</a:t>
          </a:r>
          <a:endParaRPr lang="es-ES" sz="1900" kern="1200" dirty="0"/>
        </a:p>
      </dsp:txBody>
      <dsp:txXfrm>
        <a:off x="269979" y="2034723"/>
        <a:ext cx="3056999" cy="83497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69E86A-09B5-4D94-BBF6-F2CD3EB3E7AE}">
      <dsp:nvSpPr>
        <dsp:cNvPr id="0" name=""/>
        <dsp:cNvSpPr/>
      </dsp:nvSpPr>
      <dsp:spPr>
        <a:xfrm rot="5400000">
          <a:off x="4581164" y="-1131435"/>
          <a:ext cx="708648" cy="4645166"/>
        </a:xfrm>
        <a:prstGeom prst="round2SameRect">
          <a:avLst/>
        </a:prstGeom>
        <a:gradFill rotWithShape="1">
          <a:gsLst>
            <a:gs pos="0">
              <a:schemeClr val="accent2">
                <a:tint val="62000"/>
                <a:satMod val="180000"/>
              </a:schemeClr>
            </a:gs>
            <a:gs pos="65000">
              <a:schemeClr val="accent2">
                <a:tint val="32000"/>
                <a:satMod val="250000"/>
              </a:schemeClr>
            </a:gs>
            <a:gs pos="100000">
              <a:schemeClr val="accent2">
                <a:tint val="23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accent2"/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400" kern="1200" dirty="0" smtClean="0"/>
            <a:t>De 2 días a 2 meses</a:t>
          </a:r>
          <a:endParaRPr lang="es-ES" sz="2400" kern="1200" dirty="0"/>
        </a:p>
      </dsp:txBody>
      <dsp:txXfrm rot="-5400000">
        <a:off x="2612906" y="871416"/>
        <a:ext cx="4610573" cy="639462"/>
      </dsp:txXfrm>
    </dsp:sp>
    <dsp:sp modelId="{6933D241-127D-47BF-93DA-F5B0250876C8}">
      <dsp:nvSpPr>
        <dsp:cNvPr id="0" name=""/>
        <dsp:cNvSpPr/>
      </dsp:nvSpPr>
      <dsp:spPr>
        <a:xfrm>
          <a:off x="0" y="360530"/>
          <a:ext cx="2612905" cy="1661235"/>
        </a:xfrm>
        <a:prstGeom prst="roundRect">
          <a:avLst/>
        </a:prstGeom>
        <a:solidFill>
          <a:srgbClr val="FF0000"/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2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Duración de la movilidad </a:t>
          </a:r>
          <a:endParaRPr lang="es-ES" sz="2400" kern="1200" dirty="0"/>
        </a:p>
      </dsp:txBody>
      <dsp:txXfrm>
        <a:off x="81095" y="441625"/>
        <a:ext cx="2450715" cy="1499045"/>
      </dsp:txXfrm>
    </dsp:sp>
    <dsp:sp modelId="{2E0C266F-A6C9-43C9-9BDA-F9D6EA35C1E1}">
      <dsp:nvSpPr>
        <dsp:cNvPr id="0" name=""/>
        <dsp:cNvSpPr/>
      </dsp:nvSpPr>
      <dsp:spPr>
        <a:xfrm rot="5400000">
          <a:off x="4481904" y="608214"/>
          <a:ext cx="907169" cy="4645166"/>
        </a:xfrm>
        <a:prstGeom prst="round2SameRect">
          <a:avLst/>
        </a:prstGeom>
        <a:gradFill rotWithShape="1">
          <a:gsLst>
            <a:gs pos="0">
              <a:schemeClr val="accent2">
                <a:tint val="62000"/>
                <a:satMod val="180000"/>
              </a:schemeClr>
            </a:gs>
            <a:gs pos="65000">
              <a:schemeClr val="accent2">
                <a:tint val="32000"/>
                <a:satMod val="250000"/>
              </a:schemeClr>
            </a:gs>
            <a:gs pos="100000">
              <a:schemeClr val="accent2">
                <a:tint val="23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accent2"/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400" kern="1200" dirty="0" smtClean="0"/>
            <a:t>Viaje, apoyo individual y tasa del curso</a:t>
          </a:r>
          <a:endParaRPr lang="es-ES" sz="2400" kern="1200" dirty="0"/>
        </a:p>
      </dsp:txBody>
      <dsp:txXfrm rot="-5400000">
        <a:off x="2612906" y="2521496"/>
        <a:ext cx="4600882" cy="818601"/>
      </dsp:txXfrm>
    </dsp:sp>
    <dsp:sp modelId="{DD2FA49E-A472-4AEE-A17F-6340782233BF}">
      <dsp:nvSpPr>
        <dsp:cNvPr id="0" name=""/>
        <dsp:cNvSpPr/>
      </dsp:nvSpPr>
      <dsp:spPr>
        <a:xfrm>
          <a:off x="0" y="2221596"/>
          <a:ext cx="2612905" cy="1418400"/>
        </a:xfrm>
        <a:prstGeom prst="roundRect">
          <a:avLst/>
        </a:prstGeom>
        <a:solidFill>
          <a:srgbClr val="FF0000"/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2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Costes financiables</a:t>
          </a:r>
          <a:endParaRPr lang="es-ES" sz="2400" kern="1200" dirty="0"/>
        </a:p>
      </dsp:txBody>
      <dsp:txXfrm>
        <a:off x="69241" y="2290837"/>
        <a:ext cx="2474423" cy="127991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7D23A8-075D-4292-B658-29EEA18CF071}">
      <dsp:nvSpPr>
        <dsp:cNvPr id="0" name=""/>
        <dsp:cNvSpPr/>
      </dsp:nvSpPr>
      <dsp:spPr>
        <a:xfrm rot="5400000">
          <a:off x="3726601" y="-1440837"/>
          <a:ext cx="1183459" cy="4065134"/>
        </a:xfrm>
        <a:prstGeom prst="round2SameRect">
          <a:avLst/>
        </a:prstGeom>
        <a:gradFill rotWithShape="1">
          <a:gsLst>
            <a:gs pos="0">
              <a:schemeClr val="accent3">
                <a:tint val="62000"/>
                <a:satMod val="180000"/>
              </a:schemeClr>
            </a:gs>
            <a:gs pos="65000">
              <a:schemeClr val="accent3">
                <a:tint val="32000"/>
                <a:satMod val="250000"/>
              </a:schemeClr>
            </a:gs>
            <a:gs pos="100000">
              <a:schemeClr val="accent3">
                <a:tint val="23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accent3"/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Docencia por parte del personal de FP y empresas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De 2 días a 2 meses de duración</a:t>
          </a:r>
          <a:endParaRPr lang="es-ES" sz="1600" kern="1200" dirty="0"/>
        </a:p>
      </dsp:txBody>
      <dsp:txXfrm rot="-5400000">
        <a:off x="2285764" y="57772"/>
        <a:ext cx="4007362" cy="1067915"/>
      </dsp:txXfrm>
    </dsp:sp>
    <dsp:sp modelId="{14C66B59-6D61-431D-9D5D-C4C508CE956A}">
      <dsp:nvSpPr>
        <dsp:cNvPr id="0" name=""/>
        <dsp:cNvSpPr/>
      </dsp:nvSpPr>
      <dsp:spPr>
        <a:xfrm>
          <a:off x="3104" y="69649"/>
          <a:ext cx="2286638" cy="1047371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3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baseline="0" dirty="0" smtClean="0"/>
            <a:t>Estancia de enseñanza </a:t>
          </a:r>
          <a:endParaRPr lang="es-ES" sz="2400" kern="1200" baseline="0" dirty="0"/>
        </a:p>
      </dsp:txBody>
      <dsp:txXfrm>
        <a:off x="54232" y="120777"/>
        <a:ext cx="2184382" cy="945115"/>
      </dsp:txXfrm>
    </dsp:sp>
    <dsp:sp modelId="{F5C39DCB-F06F-4834-8768-5844F651D8BD}">
      <dsp:nvSpPr>
        <dsp:cNvPr id="0" name=""/>
        <dsp:cNvSpPr/>
      </dsp:nvSpPr>
      <dsp:spPr>
        <a:xfrm rot="5400000">
          <a:off x="3582474" y="6517"/>
          <a:ext cx="1485880" cy="4065134"/>
        </a:xfrm>
        <a:prstGeom prst="round2SameRect">
          <a:avLst/>
        </a:prstGeom>
        <a:gradFill rotWithShape="1">
          <a:gsLst>
            <a:gs pos="0">
              <a:schemeClr val="accent3">
                <a:tint val="62000"/>
                <a:satMod val="180000"/>
              </a:schemeClr>
            </a:gs>
            <a:gs pos="65000">
              <a:schemeClr val="accent3">
                <a:tint val="32000"/>
                <a:satMod val="250000"/>
              </a:schemeClr>
            </a:gs>
            <a:gs pos="100000">
              <a:schemeClr val="accent3">
                <a:tint val="23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accent3"/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Prácticas o aprendizaje por observación en empresas o en centros de FP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De 2 días a 2 meses de duración</a:t>
          </a:r>
          <a:endParaRPr lang="es-ES" sz="1600" kern="1200" dirty="0"/>
        </a:p>
      </dsp:txBody>
      <dsp:txXfrm rot="-5400000">
        <a:off x="2292848" y="1368679"/>
        <a:ext cx="3992599" cy="1340810"/>
      </dsp:txXfrm>
    </dsp:sp>
    <dsp:sp modelId="{6E711AF4-F3C5-42F1-A4AF-B2CB0626FDC6}">
      <dsp:nvSpPr>
        <dsp:cNvPr id="0" name=""/>
        <dsp:cNvSpPr/>
      </dsp:nvSpPr>
      <dsp:spPr>
        <a:xfrm>
          <a:off x="3104" y="1315746"/>
          <a:ext cx="2286638" cy="1296238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3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baseline="0" dirty="0" smtClean="0"/>
            <a:t>Formación del personal de FP</a:t>
          </a:r>
          <a:endParaRPr lang="es-ES" sz="2400" kern="1200" baseline="0" dirty="0"/>
        </a:p>
      </dsp:txBody>
      <dsp:txXfrm>
        <a:off x="66381" y="1379023"/>
        <a:ext cx="2160084" cy="1169684"/>
      </dsp:txXfrm>
    </dsp:sp>
    <dsp:sp modelId="{9D8ABC88-2560-4203-B7F9-255E0D104E9F}">
      <dsp:nvSpPr>
        <dsp:cNvPr id="0" name=""/>
        <dsp:cNvSpPr/>
      </dsp:nvSpPr>
      <dsp:spPr>
        <a:xfrm rot="5400000">
          <a:off x="4035431" y="1144625"/>
          <a:ext cx="573756" cy="4065134"/>
        </a:xfrm>
        <a:prstGeom prst="round2SameRect">
          <a:avLst/>
        </a:prstGeom>
        <a:gradFill rotWithShape="1">
          <a:gsLst>
            <a:gs pos="0">
              <a:schemeClr val="accent3">
                <a:tint val="62000"/>
                <a:satMod val="180000"/>
              </a:schemeClr>
            </a:gs>
            <a:gs pos="65000">
              <a:schemeClr val="accent3">
                <a:tint val="32000"/>
                <a:satMod val="250000"/>
              </a:schemeClr>
            </a:gs>
            <a:gs pos="100000">
              <a:schemeClr val="accent3">
                <a:tint val="23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accent3"/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Viaje y apoyo individual</a:t>
          </a:r>
        </a:p>
      </dsp:txBody>
      <dsp:txXfrm rot="-5400000">
        <a:off x="2289742" y="2918322"/>
        <a:ext cx="4037126" cy="517740"/>
      </dsp:txXfrm>
    </dsp:sp>
    <dsp:sp modelId="{E6CED998-117C-406E-BDCA-B9C08CDA5341}">
      <dsp:nvSpPr>
        <dsp:cNvPr id="0" name=""/>
        <dsp:cNvSpPr/>
      </dsp:nvSpPr>
      <dsp:spPr>
        <a:xfrm>
          <a:off x="3104" y="2742665"/>
          <a:ext cx="2286638" cy="869054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3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Costes financiables</a:t>
          </a:r>
          <a:endParaRPr lang="es-ES" sz="2400" kern="1200" dirty="0"/>
        </a:p>
      </dsp:txBody>
      <dsp:txXfrm>
        <a:off x="45528" y="2785089"/>
        <a:ext cx="2201790" cy="78420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10CBD3-5B9B-4A83-9459-A4E580A3C966}">
      <dsp:nvSpPr>
        <dsp:cNvPr id="0" name=""/>
        <dsp:cNvSpPr/>
      </dsp:nvSpPr>
      <dsp:spPr>
        <a:xfrm rot="5400000">
          <a:off x="3983643" y="-1493643"/>
          <a:ext cx="1427498" cy="4419360"/>
        </a:xfrm>
        <a:prstGeom prst="round2SameRect">
          <a:avLst/>
        </a:prstGeom>
        <a:gradFill rotWithShape="1">
          <a:gsLst>
            <a:gs pos="0">
              <a:schemeClr val="accent3">
                <a:tint val="62000"/>
                <a:satMod val="180000"/>
              </a:schemeClr>
            </a:gs>
            <a:gs pos="65000">
              <a:schemeClr val="accent3">
                <a:tint val="32000"/>
                <a:satMod val="250000"/>
              </a:schemeClr>
            </a:gs>
            <a:gs pos="100000">
              <a:schemeClr val="accent3">
                <a:tint val="23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accent3"/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En centros de FP o empresas extranjeras 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De 2 semanas a menos de 3 meses</a:t>
          </a:r>
          <a:endParaRPr lang="es-ES" sz="1600" kern="1200" dirty="0"/>
        </a:p>
      </dsp:txBody>
      <dsp:txXfrm rot="-5400000">
        <a:off x="2487713" y="71972"/>
        <a:ext cx="4349675" cy="1288128"/>
      </dsp:txXfrm>
    </dsp:sp>
    <dsp:sp modelId="{6768CF96-AB37-4816-823A-6C60439AB366}">
      <dsp:nvSpPr>
        <dsp:cNvPr id="0" name=""/>
        <dsp:cNvSpPr/>
      </dsp:nvSpPr>
      <dsp:spPr>
        <a:xfrm>
          <a:off x="1822" y="212774"/>
          <a:ext cx="2485889" cy="1006523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3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Movilidad de corta duración</a:t>
          </a:r>
          <a:endParaRPr lang="es-ES" sz="2000" kern="1200" dirty="0"/>
        </a:p>
      </dsp:txBody>
      <dsp:txXfrm>
        <a:off x="50956" y="261908"/>
        <a:ext cx="2387621" cy="908255"/>
      </dsp:txXfrm>
    </dsp:sp>
    <dsp:sp modelId="{E70D3B01-396A-4235-A60E-077910393883}">
      <dsp:nvSpPr>
        <dsp:cNvPr id="0" name=""/>
        <dsp:cNvSpPr/>
      </dsp:nvSpPr>
      <dsp:spPr>
        <a:xfrm rot="5400000">
          <a:off x="4105500" y="-182961"/>
          <a:ext cx="1193638" cy="4419360"/>
        </a:xfrm>
        <a:prstGeom prst="round2SameRect">
          <a:avLst/>
        </a:prstGeom>
        <a:gradFill rotWithShape="1">
          <a:gsLst>
            <a:gs pos="0">
              <a:schemeClr val="accent3">
                <a:tint val="62000"/>
                <a:satMod val="180000"/>
              </a:schemeClr>
            </a:gs>
            <a:gs pos="65000">
              <a:schemeClr val="accent3">
                <a:tint val="32000"/>
                <a:satMod val="250000"/>
              </a:schemeClr>
            </a:gs>
            <a:gs pos="100000">
              <a:schemeClr val="accent3">
                <a:tint val="23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accent3"/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En centros de FP o empresas extranjeras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Estudiantes recién graduados de CFGM</a:t>
          </a:r>
          <a:endParaRPr lang="es-ES" sz="1600" kern="1200" dirty="0"/>
        </a:p>
      </dsp:txBody>
      <dsp:txXfrm rot="-5400000">
        <a:off x="2492640" y="1488168"/>
        <a:ext cx="4361091" cy="1077100"/>
      </dsp:txXfrm>
    </dsp:sp>
    <dsp:sp modelId="{FEA6F395-1956-4F97-817E-038129DB738B}">
      <dsp:nvSpPr>
        <dsp:cNvPr id="0" name=""/>
        <dsp:cNvSpPr/>
      </dsp:nvSpPr>
      <dsp:spPr>
        <a:xfrm>
          <a:off x="0" y="1429901"/>
          <a:ext cx="2488972" cy="1181686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3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Movilidad de larga duración</a:t>
          </a:r>
          <a:endParaRPr lang="es-ES" sz="2000" kern="1200" dirty="0"/>
        </a:p>
      </dsp:txBody>
      <dsp:txXfrm>
        <a:off x="57685" y="1487586"/>
        <a:ext cx="2373602" cy="1066316"/>
      </dsp:txXfrm>
    </dsp:sp>
    <dsp:sp modelId="{A8583040-4F54-4403-9CAD-B58FEDDD3224}">
      <dsp:nvSpPr>
        <dsp:cNvPr id="0" name=""/>
        <dsp:cNvSpPr/>
      </dsp:nvSpPr>
      <dsp:spPr>
        <a:xfrm rot="5400000">
          <a:off x="4226210" y="909558"/>
          <a:ext cx="941307" cy="4430271"/>
        </a:xfrm>
        <a:prstGeom prst="round2SameRect">
          <a:avLst/>
        </a:prstGeom>
        <a:gradFill rotWithShape="1">
          <a:gsLst>
            <a:gs pos="0">
              <a:schemeClr val="accent3">
                <a:tint val="62000"/>
                <a:satMod val="180000"/>
              </a:schemeClr>
            </a:gs>
            <a:gs pos="65000">
              <a:schemeClr val="accent3">
                <a:tint val="32000"/>
                <a:satMod val="250000"/>
              </a:schemeClr>
            </a:gs>
            <a:gs pos="100000">
              <a:schemeClr val="accent3">
                <a:tint val="23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accent3"/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Viaje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Apoyo individual</a:t>
          </a:r>
          <a:endParaRPr lang="es-ES" sz="1600" kern="1200" dirty="0"/>
        </a:p>
      </dsp:txBody>
      <dsp:txXfrm rot="-5400000">
        <a:off x="2481729" y="2699991"/>
        <a:ext cx="4384320" cy="849405"/>
      </dsp:txXfrm>
    </dsp:sp>
    <dsp:sp modelId="{039D826C-7203-46D0-A2E7-3435C666D820}">
      <dsp:nvSpPr>
        <dsp:cNvPr id="0" name=""/>
        <dsp:cNvSpPr/>
      </dsp:nvSpPr>
      <dsp:spPr>
        <a:xfrm flipH="1">
          <a:off x="0" y="2726042"/>
          <a:ext cx="2478083" cy="816091"/>
        </a:xfrm>
        <a:prstGeom prst="flowChartAlternateProcess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3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Costes financiables</a:t>
          </a:r>
          <a:endParaRPr lang="es-ES" sz="2000" kern="1200" dirty="0"/>
        </a:p>
      </dsp:txBody>
      <dsp:txXfrm>
        <a:off x="39837" y="2765879"/>
        <a:ext cx="2398409" cy="73641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7D23A8-075D-4292-B658-29EEA18CF071}">
      <dsp:nvSpPr>
        <dsp:cNvPr id="0" name=""/>
        <dsp:cNvSpPr/>
      </dsp:nvSpPr>
      <dsp:spPr>
        <a:xfrm rot="5400000">
          <a:off x="3550683" y="-1187871"/>
          <a:ext cx="1826419" cy="4202161"/>
        </a:xfrm>
        <a:prstGeom prst="round2SameRect">
          <a:avLst/>
        </a:prstGeom>
        <a:gradFill rotWithShape="1">
          <a:gsLst>
            <a:gs pos="0">
              <a:schemeClr val="accent1">
                <a:tint val="62000"/>
                <a:satMod val="180000"/>
              </a:schemeClr>
            </a:gs>
            <a:gs pos="65000">
              <a:schemeClr val="accent1">
                <a:tint val="32000"/>
                <a:satMod val="250000"/>
              </a:schemeClr>
            </a:gs>
            <a:gs pos="100000">
              <a:schemeClr val="accent1">
                <a:tint val="23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accent1"/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Docencia por parte del personal docente de HEI o personal de empresas en una HEI socia en el extranjero 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De 2 días a 2 meses de duración</a:t>
          </a:r>
          <a:endParaRPr lang="es-ES" sz="1600" kern="1200" dirty="0"/>
        </a:p>
      </dsp:txBody>
      <dsp:txXfrm rot="-5400000">
        <a:off x="2362812" y="89158"/>
        <a:ext cx="4113003" cy="1648103"/>
      </dsp:txXfrm>
    </dsp:sp>
    <dsp:sp modelId="{14C66B59-6D61-431D-9D5D-C4C508CE956A}">
      <dsp:nvSpPr>
        <dsp:cNvPr id="0" name=""/>
        <dsp:cNvSpPr/>
      </dsp:nvSpPr>
      <dsp:spPr>
        <a:xfrm>
          <a:off x="3209" y="207469"/>
          <a:ext cx="2363715" cy="1411915"/>
        </a:xfrm>
        <a:prstGeom prst="roundRect">
          <a:avLst/>
        </a:prstGeom>
        <a:solidFill>
          <a:srgbClr val="3333FF"/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contourW="1000" prstMaterial="flat">
          <a:bevelT w="95250" h="101600"/>
          <a:contourClr>
            <a:schemeClr val="accent3">
              <a:satMod val="300000"/>
            </a:schemeClr>
          </a:contourClr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baseline="0" dirty="0" smtClean="0"/>
            <a:t>Estancia de enseñanza </a:t>
          </a:r>
          <a:endParaRPr lang="es-ES" sz="2400" kern="1200" baseline="0" dirty="0"/>
        </a:p>
      </dsp:txBody>
      <dsp:txXfrm>
        <a:off x="72133" y="276393"/>
        <a:ext cx="2225867" cy="1274067"/>
      </dsp:txXfrm>
    </dsp:sp>
    <dsp:sp modelId="{F5C39DCB-F06F-4834-8768-5844F651D8BD}">
      <dsp:nvSpPr>
        <dsp:cNvPr id="0" name=""/>
        <dsp:cNvSpPr/>
      </dsp:nvSpPr>
      <dsp:spPr>
        <a:xfrm rot="5400000">
          <a:off x="3663570" y="562795"/>
          <a:ext cx="1608870" cy="4202161"/>
        </a:xfrm>
        <a:prstGeom prst="round2SameRect">
          <a:avLst/>
        </a:prstGeom>
        <a:gradFill rotWithShape="1">
          <a:gsLst>
            <a:gs pos="0">
              <a:schemeClr val="accent1">
                <a:tint val="62000"/>
                <a:satMod val="180000"/>
              </a:schemeClr>
            </a:gs>
            <a:gs pos="65000">
              <a:schemeClr val="accent1">
                <a:tint val="32000"/>
                <a:satMod val="250000"/>
              </a:schemeClr>
            </a:gs>
            <a:gs pos="100000">
              <a:schemeClr val="accent1">
                <a:tint val="23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accent1"/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Acciones de formación  o aprendizaje por observación en una HEI socia en el extranjero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De 2 días a 2 meses de duración</a:t>
          </a:r>
          <a:endParaRPr lang="es-ES" sz="1600" kern="1200" dirty="0"/>
        </a:p>
      </dsp:txBody>
      <dsp:txXfrm rot="-5400000">
        <a:off x="2366925" y="1937980"/>
        <a:ext cx="4123622" cy="1451792"/>
      </dsp:txXfrm>
    </dsp:sp>
    <dsp:sp modelId="{6E711AF4-F3C5-42F1-A4AF-B2CB0626FDC6}">
      <dsp:nvSpPr>
        <dsp:cNvPr id="0" name=""/>
        <dsp:cNvSpPr/>
      </dsp:nvSpPr>
      <dsp:spPr>
        <a:xfrm>
          <a:off x="3209" y="1970948"/>
          <a:ext cx="2363715" cy="1385855"/>
        </a:xfrm>
        <a:prstGeom prst="roundRect">
          <a:avLst/>
        </a:prstGeom>
        <a:solidFill>
          <a:srgbClr val="3333FF"/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contourW="1000" prstMaterial="flat">
          <a:bevelT w="95250" h="101600"/>
          <a:contourClr>
            <a:schemeClr val="accent3">
              <a:satMod val="300000"/>
            </a:schemeClr>
          </a:contourClr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baseline="0" dirty="0" smtClean="0"/>
            <a:t>Formación del personal de FP</a:t>
          </a:r>
          <a:endParaRPr lang="es-ES" sz="2400" kern="1200" baseline="0" dirty="0"/>
        </a:p>
      </dsp:txBody>
      <dsp:txXfrm>
        <a:off x="70861" y="2038600"/>
        <a:ext cx="2228411" cy="1250551"/>
      </dsp:txXfrm>
    </dsp:sp>
    <dsp:sp modelId="{9D8ABC88-2560-4203-B7F9-255E0D104E9F}">
      <dsp:nvSpPr>
        <dsp:cNvPr id="0" name=""/>
        <dsp:cNvSpPr/>
      </dsp:nvSpPr>
      <dsp:spPr>
        <a:xfrm rot="5400000">
          <a:off x="4197013" y="1792943"/>
          <a:ext cx="524870" cy="4202161"/>
        </a:xfrm>
        <a:prstGeom prst="round2SameRect">
          <a:avLst/>
        </a:prstGeom>
        <a:gradFill rotWithShape="1">
          <a:gsLst>
            <a:gs pos="0">
              <a:schemeClr val="accent1">
                <a:tint val="62000"/>
                <a:satMod val="180000"/>
              </a:schemeClr>
            </a:gs>
            <a:gs pos="65000">
              <a:schemeClr val="accent1">
                <a:tint val="32000"/>
                <a:satMod val="250000"/>
              </a:schemeClr>
            </a:gs>
            <a:gs pos="100000">
              <a:schemeClr val="accent1">
                <a:tint val="23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accent1"/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Viaje y apoyo individual</a:t>
          </a:r>
        </a:p>
      </dsp:txBody>
      <dsp:txXfrm rot="-5400000">
        <a:off x="2358368" y="3657210"/>
        <a:ext cx="4176539" cy="473626"/>
      </dsp:txXfrm>
    </dsp:sp>
    <dsp:sp modelId="{E6CED998-117C-406E-BDCA-B9C08CDA5341}">
      <dsp:nvSpPr>
        <dsp:cNvPr id="0" name=""/>
        <dsp:cNvSpPr/>
      </dsp:nvSpPr>
      <dsp:spPr>
        <a:xfrm>
          <a:off x="0" y="3501333"/>
          <a:ext cx="2363715" cy="819146"/>
        </a:xfrm>
        <a:prstGeom prst="roundRect">
          <a:avLst/>
        </a:prstGeom>
        <a:solidFill>
          <a:srgbClr val="3333FF"/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contourW="1000" prstMaterial="flat">
          <a:bevelT w="95250" h="101600"/>
          <a:contourClr>
            <a:schemeClr val="accent3">
              <a:satMod val="300000"/>
            </a:schemeClr>
          </a:contourClr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Costes financiables</a:t>
          </a:r>
          <a:endParaRPr lang="es-ES" sz="2400" kern="1200" dirty="0"/>
        </a:p>
      </dsp:txBody>
      <dsp:txXfrm>
        <a:off x="39987" y="3541320"/>
        <a:ext cx="2283741" cy="7391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3d2#1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3d2#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3d2#3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8F8B73-E482-4823-B58B-0231C7718F1D}" type="datetimeFigureOut">
              <a:rPr lang="es-ES" smtClean="0"/>
              <a:pPr/>
              <a:t>09/09/2019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DD2674-3E3E-4A71-A22B-1D5FDB9FFC1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DD2674-3E3E-4A71-A22B-1D5FDB9FFC12}" type="slidenum">
              <a:rPr lang="es-ES" smtClean="0"/>
              <a:pPr/>
              <a:t>2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DF3CA84-FA1C-4491-8DCE-ADD57DAD4285}" type="datetimeFigureOut">
              <a:rPr lang="es-ES" smtClean="0"/>
              <a:pPr/>
              <a:t>09/09/2019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0E20972-6005-4B5C-B0B3-0016BADB748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3CA84-FA1C-4491-8DCE-ADD57DAD4285}" type="datetimeFigureOut">
              <a:rPr lang="es-ES" smtClean="0"/>
              <a:pPr/>
              <a:t>09/09/2019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20972-6005-4B5C-B0B3-0016BADB748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3CA84-FA1C-4491-8DCE-ADD57DAD4285}" type="datetimeFigureOut">
              <a:rPr lang="es-ES" smtClean="0"/>
              <a:pPr/>
              <a:t>09/09/2019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20972-6005-4B5C-B0B3-0016BADB748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3CA84-FA1C-4491-8DCE-ADD57DAD4285}" type="datetimeFigureOut">
              <a:rPr lang="es-ES" smtClean="0"/>
              <a:pPr/>
              <a:t>09/09/2019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20972-6005-4B5C-B0B3-0016BADB748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3CA84-FA1C-4491-8DCE-ADD57DAD4285}" type="datetimeFigureOut">
              <a:rPr lang="es-ES" smtClean="0"/>
              <a:pPr/>
              <a:t>09/09/2019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20972-6005-4B5C-B0B3-0016BADB748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3CA84-FA1C-4491-8DCE-ADD57DAD4285}" type="datetimeFigureOut">
              <a:rPr lang="es-ES" smtClean="0"/>
              <a:pPr/>
              <a:t>09/09/2019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20972-6005-4B5C-B0B3-0016BADB748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3CA84-FA1C-4491-8DCE-ADD57DAD4285}" type="datetimeFigureOut">
              <a:rPr lang="es-ES" smtClean="0"/>
              <a:pPr/>
              <a:t>09/09/2019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20972-6005-4B5C-B0B3-0016BADB748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3CA84-FA1C-4491-8DCE-ADD57DAD4285}" type="datetimeFigureOut">
              <a:rPr lang="es-ES" smtClean="0"/>
              <a:pPr/>
              <a:t>09/09/2019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20972-6005-4B5C-B0B3-0016BADB748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3CA84-FA1C-4491-8DCE-ADD57DAD4285}" type="datetimeFigureOut">
              <a:rPr lang="es-ES" smtClean="0"/>
              <a:pPr/>
              <a:t>09/09/2019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20972-6005-4B5C-B0B3-0016BADB748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0DF3CA84-FA1C-4491-8DCE-ADD57DAD4285}" type="datetimeFigureOut">
              <a:rPr lang="es-ES" smtClean="0"/>
              <a:pPr/>
              <a:t>09/09/2019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20972-6005-4B5C-B0B3-0016BADB748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DF3CA84-FA1C-4491-8DCE-ADD57DAD4285}" type="datetimeFigureOut">
              <a:rPr lang="es-ES" smtClean="0"/>
              <a:pPr/>
              <a:t>09/09/2019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0E20972-6005-4B5C-B0B3-0016BADB748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DF3CA84-FA1C-4491-8DCE-ADD57DAD4285}" type="datetimeFigureOut">
              <a:rPr lang="es-ES" smtClean="0"/>
              <a:pPr/>
              <a:t>09/09/2019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0E20972-6005-4B5C-B0B3-0016BADB748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7" Type="http://schemas.microsoft.com/office/2007/relationships/diagramDrawing" Target="../diagrams/drawing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3.xml"/><Relationship Id="rId13" Type="http://schemas.microsoft.com/office/2007/relationships/diagramDrawing" Target="../diagrams/drawing12.xml"/><Relationship Id="rId3" Type="http://schemas.openxmlformats.org/officeDocument/2006/relationships/diagramLayout" Target="../diagrams/layout12.xml"/><Relationship Id="rId7" Type="http://schemas.openxmlformats.org/officeDocument/2006/relationships/diagramData" Target="../diagrams/data13.xml"/><Relationship Id="rId12" Type="http://schemas.microsoft.com/office/2007/relationships/diagramDrawing" Target="../diagrams/drawing13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diagramColors" Target="../diagrams/colors12.xml"/><Relationship Id="rId10" Type="http://schemas.openxmlformats.org/officeDocument/2006/relationships/diagramColors" Target="../diagrams/colors13.xml"/><Relationship Id="rId4" Type="http://schemas.openxmlformats.org/officeDocument/2006/relationships/diagramQuickStyle" Target="../diagrams/quickStyle12.xml"/><Relationship Id="rId9" Type="http://schemas.openxmlformats.org/officeDocument/2006/relationships/diagramQuickStyle" Target="../diagrams/quickStyle13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5.xml"/><Relationship Id="rId3" Type="http://schemas.openxmlformats.org/officeDocument/2006/relationships/diagramLayout" Target="../diagrams/layout14.xml"/><Relationship Id="rId7" Type="http://schemas.openxmlformats.org/officeDocument/2006/relationships/diagramLayout" Target="../diagrams/layout15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15.xml"/><Relationship Id="rId5" Type="http://schemas.openxmlformats.org/officeDocument/2006/relationships/diagramColors" Target="../diagrams/colors14.xml"/><Relationship Id="rId10" Type="http://schemas.openxmlformats.org/officeDocument/2006/relationships/image" Target="../media/image2.png"/><Relationship Id="rId4" Type="http://schemas.openxmlformats.org/officeDocument/2006/relationships/diagramQuickStyle" Target="../diagrams/quickStyle14.xml"/><Relationship Id="rId9" Type="http://schemas.openxmlformats.org/officeDocument/2006/relationships/diagramColors" Target="../diagrams/colors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7" Type="http://schemas.microsoft.com/office/2007/relationships/diagramDrawing" Target="../diagrams/drawing15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8.xml"/><Relationship Id="rId7" Type="http://schemas.microsoft.com/office/2007/relationships/diagramDrawing" Target="../diagrams/drawing1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8.xml"/><Relationship Id="rId5" Type="http://schemas.openxmlformats.org/officeDocument/2006/relationships/diagramQuickStyle" Target="../diagrams/quickStyle18.xml"/><Relationship Id="rId4" Type="http://schemas.openxmlformats.org/officeDocument/2006/relationships/diagramLayout" Target="../diagrams/layout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9.xml"/><Relationship Id="rId7" Type="http://schemas.microsoft.com/office/2007/relationships/diagramDrawing" Target="../diagrams/drawing1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9.xml"/><Relationship Id="rId5" Type="http://schemas.openxmlformats.org/officeDocument/2006/relationships/diagramQuickStyle" Target="../diagrams/quickStyle19.xml"/><Relationship Id="rId4" Type="http://schemas.openxmlformats.org/officeDocument/2006/relationships/diagramLayout" Target="../diagrams/layout1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0.xml"/><Relationship Id="rId7" Type="http://schemas.microsoft.com/office/2007/relationships/diagramDrawing" Target="../diagrams/drawing18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0.xml"/><Relationship Id="rId5" Type="http://schemas.openxmlformats.org/officeDocument/2006/relationships/diagramQuickStyle" Target="../diagrams/quickStyle20.xml"/><Relationship Id="rId4" Type="http://schemas.openxmlformats.org/officeDocument/2006/relationships/diagramLayout" Target="../diagrams/layout20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1.xml"/><Relationship Id="rId7" Type="http://schemas.microsoft.com/office/2007/relationships/diagramDrawing" Target="../diagrams/drawing19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1.xml"/><Relationship Id="rId5" Type="http://schemas.openxmlformats.org/officeDocument/2006/relationships/diagramQuickStyle" Target="../diagrams/quickStyle21.xml"/><Relationship Id="rId4" Type="http://schemas.openxmlformats.org/officeDocument/2006/relationships/diagramLayout" Target="../diagrams/layout2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12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11" Type="http://schemas.openxmlformats.org/officeDocument/2006/relationships/diagramColors" Target="../diagrams/colors2.xml"/><Relationship Id="rId5" Type="http://schemas.openxmlformats.org/officeDocument/2006/relationships/diagramLayout" Target="../diagrams/layout1.xml"/><Relationship Id="rId10" Type="http://schemas.openxmlformats.org/officeDocument/2006/relationships/diagramQuickStyle" Target="../diagrams/quickStyle2.xml"/><Relationship Id="rId4" Type="http://schemas.openxmlformats.org/officeDocument/2006/relationships/diagramData" Target="../diagrams/data1.xml"/><Relationship Id="rId9" Type="http://schemas.openxmlformats.org/officeDocument/2006/relationships/diagramLayout" Target="../diagrams/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3.xml"/><Relationship Id="rId3" Type="http://schemas.openxmlformats.org/officeDocument/2006/relationships/diagramData" Target="../diagrams/data22.xml"/><Relationship Id="rId7" Type="http://schemas.openxmlformats.org/officeDocument/2006/relationships/diagramData" Target="../diagrams/data23.xml"/><Relationship Id="rId12" Type="http://schemas.microsoft.com/office/2007/relationships/diagramDrawing" Target="../diagrams/drawing2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2.xml"/><Relationship Id="rId11" Type="http://schemas.microsoft.com/office/2007/relationships/diagramDrawing" Target="../diagrams/drawing20.xml"/><Relationship Id="rId5" Type="http://schemas.openxmlformats.org/officeDocument/2006/relationships/diagramQuickStyle" Target="../diagrams/quickStyle22.xml"/><Relationship Id="rId10" Type="http://schemas.openxmlformats.org/officeDocument/2006/relationships/diagramColors" Target="../diagrams/colors23.xml"/><Relationship Id="rId4" Type="http://schemas.openxmlformats.org/officeDocument/2006/relationships/diagramLayout" Target="../diagrams/layout22.xml"/><Relationship Id="rId9" Type="http://schemas.openxmlformats.org/officeDocument/2006/relationships/diagramQuickStyle" Target="../diagrams/quickStyle2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4.xml"/><Relationship Id="rId7" Type="http://schemas.microsoft.com/office/2007/relationships/diagramDrawing" Target="../diagrams/drawing2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4.xml"/><Relationship Id="rId5" Type="http://schemas.openxmlformats.org/officeDocument/2006/relationships/diagramQuickStyle" Target="../diagrams/quickStyle24.xml"/><Relationship Id="rId4" Type="http://schemas.openxmlformats.org/officeDocument/2006/relationships/diagramLayout" Target="../diagrams/layout2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5.xml"/><Relationship Id="rId7" Type="http://schemas.microsoft.com/office/2007/relationships/diagramDrawing" Target="../diagrams/drawing23.xml"/><Relationship Id="rId2" Type="http://schemas.openxmlformats.org/officeDocument/2006/relationships/diagramData" Target="../diagrams/data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diagramColors" Target="../diagrams/colors25.xml"/><Relationship Id="rId4" Type="http://schemas.openxmlformats.org/officeDocument/2006/relationships/diagramQuickStyle" Target="../diagrams/quickStyle2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6.xml"/><Relationship Id="rId7" Type="http://schemas.microsoft.com/office/2007/relationships/diagramDrawing" Target="../diagrams/drawing24.xml"/><Relationship Id="rId2" Type="http://schemas.openxmlformats.org/officeDocument/2006/relationships/diagramData" Target="../diagrams/data2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diagramColors" Target="../diagrams/colors26.xml"/><Relationship Id="rId4" Type="http://schemas.openxmlformats.org/officeDocument/2006/relationships/diagramQuickStyle" Target="../diagrams/quickStyle2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7.xml"/><Relationship Id="rId7" Type="http://schemas.microsoft.com/office/2007/relationships/diagramDrawing" Target="../diagrams/drawing25.xml"/><Relationship Id="rId2" Type="http://schemas.openxmlformats.org/officeDocument/2006/relationships/diagramData" Target="../diagrams/data2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diagramColors" Target="../diagrams/colors27.xml"/><Relationship Id="rId4" Type="http://schemas.openxmlformats.org/officeDocument/2006/relationships/diagramQuickStyle" Target="../diagrams/quickStyle2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8.xml"/><Relationship Id="rId7" Type="http://schemas.microsoft.com/office/2007/relationships/diagramDrawing" Target="../diagrams/drawing26.xml"/><Relationship Id="rId2" Type="http://schemas.openxmlformats.org/officeDocument/2006/relationships/diagramData" Target="../diagrams/data2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diagramColors" Target="../diagrams/colors28.xml"/><Relationship Id="rId4" Type="http://schemas.openxmlformats.org/officeDocument/2006/relationships/diagramQuickStyle" Target="../diagrams/quickStyle2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9.xml"/><Relationship Id="rId7" Type="http://schemas.microsoft.com/office/2007/relationships/diagramDrawing" Target="../diagrams/drawing27.xml"/><Relationship Id="rId2" Type="http://schemas.openxmlformats.org/officeDocument/2006/relationships/diagramData" Target="../diagrams/data2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diagramColors" Target="../diagrams/colors29.xml"/><Relationship Id="rId4" Type="http://schemas.openxmlformats.org/officeDocument/2006/relationships/diagramQuickStyle" Target="../diagrams/quickStyle29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0.xml"/><Relationship Id="rId7" Type="http://schemas.microsoft.com/office/2007/relationships/diagramDrawing" Target="../diagrams/drawing28.xml"/><Relationship Id="rId2" Type="http://schemas.openxmlformats.org/officeDocument/2006/relationships/diagramData" Target="../diagrams/data3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diagramColors" Target="../diagrams/colors30.xml"/><Relationship Id="rId4" Type="http://schemas.openxmlformats.org/officeDocument/2006/relationships/diagramQuickStyle" Target="../diagrams/quickStyle30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microsoft.com/office/2007/relationships/diagramDrawing" Target="../diagrams/drawing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etwinning.es/es/guia-etwinning-erasmus/" TargetMode="External"/><Relationship Id="rId7" Type="http://schemas.openxmlformats.org/officeDocument/2006/relationships/image" Target="../media/image2.png"/><Relationship Id="rId2" Type="http://schemas.openxmlformats.org/officeDocument/2006/relationships/hyperlink" Target="http://www.sepie.e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/" TargetMode="External"/><Relationship Id="rId5" Type="http://schemas.openxmlformats.org/officeDocument/2006/relationships/hyperlink" Target="http://www.sepie.es/educacion-escolar/school-gateway.html" TargetMode="External"/><Relationship Id="rId4" Type="http://schemas.openxmlformats.org/officeDocument/2006/relationships/hyperlink" Target="https://www.schooleducationgateway.eu/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5.xml"/><Relationship Id="rId3" Type="http://schemas.openxmlformats.org/officeDocument/2006/relationships/diagramLayout" Target="../diagrams/layout4.xml"/><Relationship Id="rId7" Type="http://schemas.openxmlformats.org/officeDocument/2006/relationships/diagramLayout" Target="../diagrams/layout5.xml"/><Relationship Id="rId12" Type="http://schemas.microsoft.com/office/2007/relationships/diagramDrawing" Target="../diagrams/drawing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5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10" Type="http://schemas.openxmlformats.org/officeDocument/2006/relationships/image" Target="../media/image2.png"/><Relationship Id="rId4" Type="http://schemas.openxmlformats.org/officeDocument/2006/relationships/diagramQuickStyle" Target="../diagrams/quickStyle4.xml"/><Relationship Id="rId9" Type="http://schemas.openxmlformats.org/officeDocument/2006/relationships/diagramColors" Target="../diagrams/colors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microsoft.com/office/2007/relationships/diagramDrawing" Target="../diagrams/drawing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microsoft.com/office/2007/relationships/diagramDrawing" Target="../diagrams/drawing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microsoft.com/office/2007/relationships/diagramDrawing" Target="../diagrams/drawing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microsoft.com/office/2007/relationships/diagramDrawing" Target="../diagrams/drawing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7" Type="http://schemas.microsoft.com/office/2007/relationships/diagramDrawing" Target="../diagrams/drawing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Proyectos Erasmus plus y </a:t>
            </a:r>
            <a:br>
              <a:rPr lang="es-ES" dirty="0" smtClean="0"/>
            </a:br>
            <a:r>
              <a:rPr lang="es-ES" dirty="0" smtClean="0"/>
              <a:t>e-</a:t>
            </a:r>
            <a:r>
              <a:rPr lang="es-ES" dirty="0" err="1" smtClean="0"/>
              <a:t>twinning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Acción clave 2 (KA2)</a:t>
            </a:r>
            <a:endParaRPr lang="es-ES" dirty="0"/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s-ES" dirty="0" smtClean="0"/>
              <a:t>¿Qué son?</a:t>
            </a:r>
          </a:p>
          <a:p>
            <a:pPr algn="ctr">
              <a:buNone/>
            </a:pPr>
            <a:endParaRPr lang="es-ES" dirty="0"/>
          </a:p>
        </p:txBody>
      </p:sp>
      <p:graphicFrame>
        <p:nvGraphicFramePr>
          <p:cNvPr id="9" name="8 Diagrama"/>
          <p:cNvGraphicFramePr/>
          <p:nvPr/>
        </p:nvGraphicFramePr>
        <p:xfrm>
          <a:off x="857224" y="1397000"/>
          <a:ext cx="792961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43570" y="5995992"/>
            <a:ext cx="3355285" cy="862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285083205"/>
              </p:ext>
            </p:extLst>
          </p:nvPr>
        </p:nvGraphicFramePr>
        <p:xfrm>
          <a:off x="-1260648" y="257090"/>
          <a:ext cx="11809313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Acción clave 2 (KA2)</a:t>
            </a:r>
            <a:endParaRPr lang="es-E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43570" y="5995992"/>
            <a:ext cx="3355285" cy="862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6" name="5 Diagrama"/>
          <p:cNvGraphicFramePr/>
          <p:nvPr>
            <p:extLst>
              <p:ext uri="{D42A27DB-BD31-4B8C-83A1-F6EECF244321}">
                <p14:modId xmlns:p14="http://schemas.microsoft.com/office/powerpoint/2010/main" xmlns="" val="3247549209"/>
              </p:ext>
            </p:extLst>
          </p:nvPr>
        </p:nvGraphicFramePr>
        <p:xfrm>
          <a:off x="457200" y="1448688"/>
          <a:ext cx="2520280" cy="1611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Acción clave 2 (KA2)</a:t>
            </a:r>
            <a:endParaRPr lang="es-ES" dirty="0"/>
          </a:p>
        </p:txBody>
      </p:sp>
      <p:graphicFrame>
        <p:nvGraphicFramePr>
          <p:cNvPr id="5" name="4 Diagrama"/>
          <p:cNvGraphicFramePr/>
          <p:nvPr/>
        </p:nvGraphicFramePr>
        <p:xfrm>
          <a:off x="4286248" y="1571612"/>
          <a:ext cx="3929090" cy="30638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643570" y="5995992"/>
            <a:ext cx="3355285" cy="862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43570" y="5995992"/>
            <a:ext cx="3355285" cy="862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xmlns="" val="923580256"/>
              </p:ext>
            </p:extLst>
          </p:nvPr>
        </p:nvGraphicFramePr>
        <p:xfrm>
          <a:off x="1403648" y="476672"/>
          <a:ext cx="7032844" cy="52349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xmlns="" val="2234668360"/>
              </p:ext>
            </p:extLst>
          </p:nvPr>
        </p:nvGraphicFramePr>
        <p:xfrm>
          <a:off x="1524000" y="1397000"/>
          <a:ext cx="6096000" cy="28178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43570" y="5995992"/>
            <a:ext cx="3355285" cy="862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714348" y="357166"/>
            <a:ext cx="8229600" cy="1143000"/>
          </a:xfrm>
        </p:spPr>
        <p:txBody>
          <a:bodyPr>
            <a:normAutofit fontScale="90000"/>
          </a:bodyPr>
          <a:lstStyle/>
          <a:p>
            <a:pPr lvl="0" algn="ctr"/>
            <a:r>
              <a:rPr lang="es-ES" sz="3100" dirty="0" smtClean="0"/>
              <a:t/>
            </a:r>
            <a:br>
              <a:rPr lang="es-ES" sz="3100" dirty="0" smtClean="0"/>
            </a:br>
            <a:r>
              <a:rPr lang="es-ES" sz="2700" dirty="0" smtClean="0"/>
              <a:t>Documentos a firmar y tareas de compromiso con el CENTRO</a:t>
            </a:r>
            <a:r>
              <a:rPr lang="es-ES" sz="3000" b="0" dirty="0" smtClean="0">
                <a:solidFill>
                  <a:schemeClr val="tx1"/>
                </a:solidFill>
                <a:effectLst/>
              </a:rPr>
              <a:t/>
            </a:r>
            <a:br>
              <a:rPr lang="es-ES" sz="3000" b="0" dirty="0" smtClean="0">
                <a:solidFill>
                  <a:schemeClr val="tx1"/>
                </a:solidFill>
                <a:effectLst/>
              </a:rPr>
            </a:br>
            <a:endParaRPr lang="es-ES" sz="3000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80" y="5643578"/>
            <a:ext cx="3762374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xmlns="" val="3725483716"/>
              </p:ext>
            </p:extLst>
          </p:nvPr>
        </p:nvGraphicFramePr>
        <p:xfrm>
          <a:off x="539552" y="1312659"/>
          <a:ext cx="8015286" cy="43180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714348" y="357166"/>
            <a:ext cx="8229600" cy="1143000"/>
          </a:xfrm>
        </p:spPr>
        <p:txBody>
          <a:bodyPr>
            <a:normAutofit fontScale="90000"/>
          </a:bodyPr>
          <a:lstStyle/>
          <a:p>
            <a:pPr lvl="0" algn="ctr"/>
            <a:r>
              <a:rPr lang="es-ES" sz="3100" dirty="0" smtClean="0"/>
              <a:t/>
            </a:r>
            <a:br>
              <a:rPr lang="es-ES" sz="3100" dirty="0" smtClean="0"/>
            </a:br>
            <a:r>
              <a:rPr lang="es-ES" sz="2700" dirty="0" smtClean="0"/>
              <a:t>Documentos a firmar y tareas de compromiso con el CENTRO</a:t>
            </a:r>
            <a:r>
              <a:rPr lang="es-ES" sz="3000" b="0" dirty="0" smtClean="0">
                <a:solidFill>
                  <a:schemeClr val="tx1"/>
                </a:solidFill>
                <a:effectLst/>
              </a:rPr>
              <a:t/>
            </a:r>
            <a:br>
              <a:rPr lang="es-ES" sz="3000" b="0" dirty="0" smtClean="0">
                <a:solidFill>
                  <a:schemeClr val="tx1"/>
                </a:solidFill>
                <a:effectLst/>
              </a:rPr>
            </a:br>
            <a:endParaRPr lang="es-ES" sz="3000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80" y="5643578"/>
            <a:ext cx="3762374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xmlns="" val="1319893072"/>
              </p:ext>
            </p:extLst>
          </p:nvPr>
        </p:nvGraphicFramePr>
        <p:xfrm>
          <a:off x="1331640" y="1325562"/>
          <a:ext cx="7612308" cy="38316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endParaRPr lang="es-ES" dirty="0" smtClean="0"/>
          </a:p>
          <a:p>
            <a:r>
              <a:rPr lang="es-ES" b="1" dirty="0" err="1" smtClean="0"/>
              <a:t>School</a:t>
            </a:r>
            <a:r>
              <a:rPr lang="es-ES" b="1" dirty="0" smtClean="0"/>
              <a:t> </a:t>
            </a:r>
            <a:r>
              <a:rPr lang="es-ES" b="1" dirty="0" err="1" smtClean="0"/>
              <a:t>Education</a:t>
            </a:r>
            <a:r>
              <a:rPr lang="es-ES" b="1" dirty="0" smtClean="0"/>
              <a:t> Gateway</a:t>
            </a:r>
            <a:r>
              <a:rPr lang="es-ES" dirty="0" smtClean="0"/>
              <a:t>: Búsqueda de cursos y socios.</a:t>
            </a:r>
            <a:endParaRPr lang="es-ES" smtClean="0"/>
          </a:p>
          <a:p>
            <a:endParaRPr lang="es-ES" dirty="0" smtClean="0"/>
          </a:p>
          <a:p>
            <a:r>
              <a:rPr lang="es-ES" b="1" dirty="0" smtClean="0"/>
              <a:t>E-</a:t>
            </a:r>
            <a:r>
              <a:rPr lang="es-ES" b="1" dirty="0" err="1" smtClean="0"/>
              <a:t>twinning</a:t>
            </a:r>
            <a:r>
              <a:rPr lang="es-ES" dirty="0" smtClean="0"/>
              <a:t>: Plataforma donde  los equipos educativos se  comunican, colaboran y desarrollan proyectos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Plataformas</a:t>
            </a:r>
            <a:endParaRPr lang="es-E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80" y="5643578"/>
            <a:ext cx="3762374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714348" y="357166"/>
            <a:ext cx="8229600" cy="1143000"/>
          </a:xfrm>
        </p:spPr>
        <p:txBody>
          <a:bodyPr>
            <a:normAutofit fontScale="90000"/>
          </a:bodyPr>
          <a:lstStyle/>
          <a:p>
            <a:pPr lvl="0" algn="ctr"/>
            <a:r>
              <a:rPr lang="es-ES" sz="3100" dirty="0" smtClean="0"/>
              <a:t/>
            </a:r>
            <a:br>
              <a:rPr lang="es-ES" sz="3100" dirty="0" smtClean="0"/>
            </a:br>
            <a:r>
              <a:rPr lang="es-ES" sz="2700" dirty="0" smtClean="0"/>
              <a:t>Documentos a firmar y tareas de compromiso con el CENTRO</a:t>
            </a:r>
            <a:r>
              <a:rPr lang="es-ES" sz="3000" b="0" dirty="0" smtClean="0">
                <a:solidFill>
                  <a:schemeClr val="tx1"/>
                </a:solidFill>
                <a:effectLst/>
              </a:rPr>
              <a:t/>
            </a:r>
            <a:br>
              <a:rPr lang="es-ES" sz="3000" b="0" dirty="0" smtClean="0">
                <a:solidFill>
                  <a:schemeClr val="tx1"/>
                </a:solidFill>
                <a:effectLst/>
              </a:rPr>
            </a:br>
            <a:endParaRPr lang="es-ES" sz="3000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80" y="5643578"/>
            <a:ext cx="3762374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xmlns="" val="2668495423"/>
              </p:ext>
            </p:extLst>
          </p:nvPr>
        </p:nvGraphicFramePr>
        <p:xfrm>
          <a:off x="1187624" y="1408926"/>
          <a:ext cx="7099722" cy="43180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714348" y="357166"/>
            <a:ext cx="8229600" cy="1143000"/>
          </a:xfrm>
        </p:spPr>
        <p:txBody>
          <a:bodyPr>
            <a:normAutofit fontScale="90000"/>
          </a:bodyPr>
          <a:lstStyle/>
          <a:p>
            <a:pPr lvl="0" algn="ctr"/>
            <a:r>
              <a:rPr lang="es-ES" sz="3100" dirty="0" smtClean="0"/>
              <a:t/>
            </a:r>
            <a:br>
              <a:rPr lang="es-ES" sz="3100" dirty="0" smtClean="0"/>
            </a:br>
            <a:r>
              <a:rPr lang="es-ES" sz="2700" dirty="0" smtClean="0"/>
              <a:t>Documentos a firmar y tareas de compromiso con el CENTRO</a:t>
            </a:r>
            <a:r>
              <a:rPr lang="es-ES" sz="3000" b="0" dirty="0" smtClean="0">
                <a:solidFill>
                  <a:schemeClr val="tx1"/>
                </a:solidFill>
                <a:effectLst/>
              </a:rPr>
              <a:t/>
            </a:r>
            <a:br>
              <a:rPr lang="es-ES" sz="3000" b="0" dirty="0" smtClean="0">
                <a:solidFill>
                  <a:schemeClr val="tx1"/>
                </a:solidFill>
                <a:effectLst/>
              </a:rPr>
            </a:br>
            <a:endParaRPr lang="es-ES" sz="3000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80" y="5643578"/>
            <a:ext cx="3762374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xmlns="" val="3632126295"/>
              </p:ext>
            </p:extLst>
          </p:nvPr>
        </p:nvGraphicFramePr>
        <p:xfrm>
          <a:off x="928662" y="1357298"/>
          <a:ext cx="7315746" cy="4159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1142984"/>
            <a:ext cx="9286940" cy="1143008"/>
          </a:xfrm>
        </p:spPr>
        <p:txBody>
          <a:bodyPr>
            <a:normAutofit/>
          </a:bodyPr>
          <a:lstStyle/>
          <a:p>
            <a:pPr marL="180975" indent="0" algn="just" defTabSz="0">
              <a:lnSpc>
                <a:spcPct val="120000"/>
              </a:lnSpc>
              <a:buNone/>
            </a:pPr>
            <a:r>
              <a:rPr lang="es-ES" sz="1800" dirty="0" smtClean="0"/>
              <a:t>Acciones que se apoyan en el ámbito de la educación y la formación</a:t>
            </a:r>
          </a:p>
          <a:p>
            <a:pPr marL="0">
              <a:buNone/>
            </a:pPr>
            <a:endParaRPr lang="es-ES" sz="1800" dirty="0" smtClean="0"/>
          </a:p>
          <a:p>
            <a:endParaRPr lang="es-ES" sz="24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Proyectos Erasmus plus</a:t>
            </a:r>
            <a:endParaRPr lang="es-E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43570" y="5995992"/>
            <a:ext cx="3355285" cy="862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6" name="5 Diagrama"/>
          <p:cNvGraphicFramePr/>
          <p:nvPr/>
        </p:nvGraphicFramePr>
        <p:xfrm>
          <a:off x="-785850" y="1571612"/>
          <a:ext cx="5786478" cy="41434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7" name="6 Diagrama"/>
          <p:cNvGraphicFramePr/>
          <p:nvPr/>
        </p:nvGraphicFramePr>
        <p:xfrm>
          <a:off x="4857752" y="1714488"/>
          <a:ext cx="378621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¿Qué reciben los participantes?</a:t>
            </a:r>
            <a:endParaRPr lang="es-E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4942" y="5929330"/>
            <a:ext cx="3762374" cy="928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xmlns="" val="2474622718"/>
              </p:ext>
            </p:extLst>
          </p:nvPr>
        </p:nvGraphicFramePr>
        <p:xfrm>
          <a:off x="500034" y="1643050"/>
          <a:ext cx="2500330" cy="33575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xmlns="" val="1264722917"/>
              </p:ext>
            </p:extLst>
          </p:nvPr>
        </p:nvGraphicFramePr>
        <p:xfrm>
          <a:off x="3214678" y="1643050"/>
          <a:ext cx="5643602" cy="28178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¿Quién solicita los proyectos?</a:t>
            </a:r>
            <a:endParaRPr lang="es-E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9256" y="5854700"/>
            <a:ext cx="3714744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5" name="4 Diagrama"/>
          <p:cNvGraphicFramePr/>
          <p:nvPr/>
        </p:nvGraphicFramePr>
        <p:xfrm>
          <a:off x="1000100" y="1214422"/>
          <a:ext cx="6858048" cy="48577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COMISIÓN ERASMUS</a:t>
            </a:r>
            <a:endParaRPr lang="es-E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43570" y="5995992"/>
            <a:ext cx="3355285" cy="862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600" dirty="0" smtClean="0"/>
              <a:t>Se crea en el presente curso escolar</a:t>
            </a:r>
          </a:p>
          <a:p>
            <a:r>
              <a:rPr lang="es-ES" sz="2600" dirty="0" smtClean="0"/>
              <a:t>Componentes:</a:t>
            </a:r>
          </a:p>
          <a:p>
            <a:pPr marL="1173163" indent="-457200">
              <a:buFont typeface="Wingdings" panose="05000000000000000000" pitchFamily="2" charset="2"/>
              <a:buChar char="§"/>
            </a:pPr>
            <a:r>
              <a:rPr lang="es-ES" sz="2600" dirty="0" smtClean="0"/>
              <a:t>Coordinador/a Erasmus.</a:t>
            </a:r>
          </a:p>
          <a:p>
            <a:pPr marL="1173163" indent="-457200">
              <a:buFont typeface="Wingdings" panose="05000000000000000000" pitchFamily="2" charset="2"/>
              <a:buChar char="§"/>
            </a:pPr>
            <a:r>
              <a:rPr lang="es-ES" sz="2600" dirty="0" smtClean="0"/>
              <a:t>Un miembro del equipo directivo (gestión económica)</a:t>
            </a:r>
          </a:p>
          <a:p>
            <a:pPr marL="1173163" indent="-457200">
              <a:buFont typeface="Wingdings" panose="05000000000000000000" pitchFamily="2" charset="2"/>
              <a:buChar char="§"/>
            </a:pPr>
            <a:r>
              <a:rPr lang="es-ES" sz="2600" dirty="0" smtClean="0"/>
              <a:t>El/la coordinador/a de área de F.P</a:t>
            </a:r>
          </a:p>
          <a:p>
            <a:pPr marL="1173163" indent="-457200">
              <a:buFont typeface="Wingdings" panose="05000000000000000000" pitchFamily="2" charset="2"/>
              <a:buChar char="§"/>
            </a:pPr>
            <a:r>
              <a:rPr lang="es-ES" sz="2600" dirty="0" smtClean="0"/>
              <a:t>El/la coordinador/a bilingüe.</a:t>
            </a:r>
          </a:p>
          <a:p>
            <a:pPr marL="1173163" indent="-457200">
              <a:buFont typeface="Wingdings" panose="05000000000000000000" pitchFamily="2" charset="2"/>
              <a:buChar char="§"/>
            </a:pPr>
            <a:r>
              <a:rPr lang="es-ES" sz="2600" dirty="0" smtClean="0"/>
              <a:t>El/la jefe del departamento de orientación</a:t>
            </a:r>
          </a:p>
          <a:p>
            <a:pPr marL="1173163" indent="-457200">
              <a:buFont typeface="Wingdings" panose="05000000000000000000" pitchFamily="2" charset="2"/>
              <a:buChar char="§"/>
            </a:pPr>
            <a:r>
              <a:rPr lang="es-ES" sz="2600" dirty="0" smtClean="0"/>
              <a:t>El/la jefe del Departamento de Formación, Evaluación e Innovación</a:t>
            </a:r>
          </a:p>
          <a:p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202640961"/>
              </p:ext>
            </p:extLst>
          </p:nvPr>
        </p:nvGraphicFramePr>
        <p:xfrm>
          <a:off x="457200" y="148132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COMISIÓN ERASMUS</a:t>
            </a:r>
            <a:endParaRPr lang="es-E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43570" y="5995992"/>
            <a:ext cx="3355285" cy="862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137504242"/>
              </p:ext>
            </p:extLst>
          </p:nvPr>
        </p:nvGraphicFramePr>
        <p:xfrm>
          <a:off x="214282" y="1285860"/>
          <a:ext cx="8472518" cy="4721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2400" dirty="0" smtClean="0"/>
              <a:t>Los proyectos que hemos desarrollado  hasta ahora</a:t>
            </a:r>
            <a:endParaRPr lang="es-ES" sz="24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43570" y="5995992"/>
            <a:ext cx="3355285" cy="862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786724737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dirty="0" smtClean="0"/>
              <a:t>Proyectos  y actividades previstos para el presente curso</a:t>
            </a:r>
            <a:endParaRPr lang="es-E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43570" y="5995992"/>
            <a:ext cx="3355285" cy="862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258611012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dirty="0" smtClean="0"/>
              <a:t>Proyectos  y actividades previstos para el presente curso</a:t>
            </a:r>
            <a:endParaRPr lang="es-E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43570" y="5995992"/>
            <a:ext cx="3355285" cy="862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274885167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dirty="0" smtClean="0"/>
              <a:t>Proyectos  y actividades previstos para el presente curso</a:t>
            </a:r>
            <a:endParaRPr lang="es-E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43570" y="5995992"/>
            <a:ext cx="3355285" cy="862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829250511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dirty="0" smtClean="0"/>
              <a:t>Proyectos  y actividades previstos para el presente curso</a:t>
            </a:r>
            <a:endParaRPr lang="es-E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43570" y="5995992"/>
            <a:ext cx="3355285" cy="862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s-ES" b="1" dirty="0" smtClean="0"/>
              <a:t>SEPIE</a:t>
            </a:r>
            <a:r>
              <a:rPr lang="es-ES" dirty="0" smtClean="0"/>
              <a:t> : Servicio Español para la Internalización de la Educación</a:t>
            </a:r>
          </a:p>
          <a:p>
            <a:r>
              <a:rPr lang="es-ES" b="1" dirty="0" err="1" smtClean="0"/>
              <a:t>Mobility</a:t>
            </a:r>
            <a:r>
              <a:rPr lang="es-ES" b="1" dirty="0" smtClean="0"/>
              <a:t> </a:t>
            </a:r>
            <a:r>
              <a:rPr lang="es-ES" b="1" dirty="0" err="1" smtClean="0"/>
              <a:t>tool</a:t>
            </a:r>
            <a:r>
              <a:rPr lang="es-ES" dirty="0" smtClean="0"/>
              <a:t>: Herramienta web, desarrollada por la Comisión Europea, para la colaboración, gestión y realización de informes de los proyectos.</a:t>
            </a:r>
          </a:p>
          <a:p>
            <a:r>
              <a:rPr lang="es-ES" b="1" dirty="0" smtClean="0"/>
              <a:t>E-</a:t>
            </a:r>
            <a:r>
              <a:rPr lang="es-ES" b="1" dirty="0" err="1" smtClean="0"/>
              <a:t>twinning</a:t>
            </a:r>
            <a:r>
              <a:rPr lang="es-ES" dirty="0" smtClean="0"/>
              <a:t> : Comunidad de centros escolares de Europa. Ofrece una plataforma a los equipos educativos para comunicarse, colaborar, desarrollar proyectos</a:t>
            </a:r>
          </a:p>
          <a:p>
            <a:pPr algn="just"/>
            <a:r>
              <a:rPr lang="es-ES" b="1" dirty="0" err="1" smtClean="0"/>
              <a:t>School</a:t>
            </a:r>
            <a:r>
              <a:rPr lang="es-ES" b="1" dirty="0" smtClean="0"/>
              <a:t> </a:t>
            </a:r>
            <a:r>
              <a:rPr lang="es-ES" b="1" dirty="0" err="1" smtClean="0"/>
              <a:t>Education</a:t>
            </a:r>
            <a:r>
              <a:rPr lang="es-ES" b="1" dirty="0" smtClean="0"/>
              <a:t> Gateway</a:t>
            </a:r>
            <a:r>
              <a:rPr lang="es-ES" dirty="0" smtClean="0"/>
              <a:t>. Se trata de un programa de la Dirección General de Educación y Cultura de la Comisión Europea que se dedica al desarrollo del aprendizaje y la docencia para centros educativos, docentes y estudiantes de toda Europa. </a:t>
            </a:r>
          </a:p>
          <a:p>
            <a:pPr algn="just"/>
            <a:r>
              <a:rPr lang="es-ES" b="1" dirty="0" smtClean="0"/>
              <a:t>Carta ECHE</a:t>
            </a:r>
            <a:r>
              <a:rPr lang="es-ES" dirty="0" smtClean="0"/>
              <a:t>: Carta Erasmus de E.S. Constituye un marco de calidad para las actividades de cooperación europea e </a:t>
            </a:r>
            <a:r>
              <a:rPr lang="es-ES" dirty="0" err="1" smtClean="0"/>
              <a:t>internacionalde</a:t>
            </a:r>
            <a:r>
              <a:rPr lang="es-ES" dirty="0" smtClean="0"/>
              <a:t> las </a:t>
            </a:r>
          </a:p>
          <a:p>
            <a:pPr algn="just"/>
            <a:r>
              <a:rPr lang="es-ES" b="1" dirty="0" smtClean="0"/>
              <a:t>Carta de Movilidad Erasmus+ de FP</a:t>
            </a:r>
            <a:r>
              <a:rPr lang="es-ES" dirty="0" smtClean="0"/>
              <a:t>. Ofrece a sus titulares la oportunidad de realizar la solicitud de una manera más sencilla en el marco de la Acción Clave 1 de movilidad Erasmus+ para alumnos y personal de FP.</a:t>
            </a:r>
          </a:p>
          <a:p>
            <a:pPr algn="just"/>
            <a:r>
              <a:rPr lang="es-ES" b="1" dirty="0" smtClean="0"/>
              <a:t>Documento de movilidad </a:t>
            </a:r>
            <a:r>
              <a:rPr lang="es-ES" b="1" dirty="0" err="1" smtClean="0"/>
              <a:t>Europass</a:t>
            </a:r>
            <a:r>
              <a:rPr lang="es-ES" dirty="0" smtClean="0"/>
              <a:t>: Herramienta de transparencia y reconocimiento de competencias y cualificaciones de la U.E</a:t>
            </a:r>
          </a:p>
          <a:p>
            <a:pPr algn="just"/>
            <a:r>
              <a:rPr lang="es-ES" b="1" dirty="0" smtClean="0"/>
              <a:t>KA1, KA2, KA3 : </a:t>
            </a:r>
            <a:r>
              <a:rPr lang="es-ES" dirty="0" smtClean="0"/>
              <a:t>Acciones apoyadas y subvencionadas por el programa Erasmus +</a:t>
            </a: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TÉRMINOS</a:t>
            </a:r>
            <a:endParaRPr lang="es-E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43570" y="5995992"/>
            <a:ext cx="3355285" cy="862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28586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s-ES" dirty="0" smtClean="0"/>
              <a:t>		¿Qué acciones concretas se apoyan?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Acción Clave 1 (KA1)</a:t>
            </a:r>
            <a:endParaRPr lang="es-ES" dirty="0"/>
          </a:p>
        </p:txBody>
      </p:sp>
      <p:graphicFrame>
        <p:nvGraphicFramePr>
          <p:cNvPr id="5" name="4 Diagrama"/>
          <p:cNvGraphicFramePr/>
          <p:nvPr/>
        </p:nvGraphicFramePr>
        <p:xfrm>
          <a:off x="1571604" y="200024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43570" y="5995992"/>
            <a:ext cx="3355285" cy="862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Guía del programa: </a:t>
            </a:r>
            <a:r>
              <a:rPr lang="es-ES" sz="2000" dirty="0" smtClean="0">
                <a:hlinkClick r:id="rId2"/>
              </a:rPr>
              <a:t>https://ec.europa.eu/programmes/erasmus-plus/resources/programme-guide_es </a:t>
            </a:r>
          </a:p>
          <a:p>
            <a:endParaRPr lang="es-ES" sz="2000" dirty="0" smtClean="0">
              <a:hlinkClick r:id="rId2"/>
            </a:endParaRPr>
          </a:p>
          <a:p>
            <a:r>
              <a:rPr lang="es-ES" dirty="0" smtClean="0"/>
              <a:t>SEPIE:   </a:t>
            </a:r>
            <a:r>
              <a:rPr lang="es-ES" sz="2000" dirty="0" smtClean="0">
                <a:hlinkClick r:id="rId2"/>
              </a:rPr>
              <a:t>http://www.sepie.es/</a:t>
            </a:r>
            <a:endParaRPr lang="es-ES" sz="2000" dirty="0" smtClean="0"/>
          </a:p>
          <a:p>
            <a:endParaRPr lang="es-ES" sz="2000" dirty="0" smtClean="0"/>
          </a:p>
          <a:p>
            <a:r>
              <a:rPr lang="es-ES" sz="2000" dirty="0" smtClean="0"/>
              <a:t>E-</a:t>
            </a:r>
            <a:r>
              <a:rPr lang="es-ES" sz="2000" dirty="0" err="1" smtClean="0"/>
              <a:t>twinning</a:t>
            </a:r>
            <a:r>
              <a:rPr lang="es-ES" sz="2000" dirty="0" smtClean="0"/>
              <a:t>: </a:t>
            </a:r>
            <a:r>
              <a:rPr lang="es-ES" sz="2000" dirty="0" smtClean="0">
                <a:hlinkClick r:id="rId3"/>
              </a:rPr>
              <a:t>http://etwinning.es/es/guia-etwinning-erasmus/</a:t>
            </a:r>
            <a:endParaRPr lang="es-ES" sz="2000" dirty="0" smtClean="0"/>
          </a:p>
          <a:p>
            <a:pPr>
              <a:buNone/>
            </a:pPr>
            <a:endParaRPr lang="es-ES" sz="2000" dirty="0" smtClean="0"/>
          </a:p>
          <a:p>
            <a:r>
              <a:rPr lang="es-ES" sz="2000" dirty="0" err="1" smtClean="0"/>
              <a:t>School</a:t>
            </a:r>
            <a:r>
              <a:rPr lang="es-ES" sz="2000" dirty="0" smtClean="0"/>
              <a:t> </a:t>
            </a:r>
            <a:r>
              <a:rPr lang="es-ES" sz="2000" dirty="0" err="1" smtClean="0"/>
              <a:t>gateway</a:t>
            </a:r>
            <a:r>
              <a:rPr lang="es-ES" sz="2000" dirty="0" smtClean="0"/>
              <a:t> </a:t>
            </a:r>
            <a:r>
              <a:rPr lang="es-ES" sz="2000" dirty="0" err="1" smtClean="0"/>
              <a:t>education</a:t>
            </a:r>
            <a:r>
              <a:rPr lang="es-ES" sz="2000" dirty="0" smtClean="0"/>
              <a:t>  </a:t>
            </a:r>
            <a:r>
              <a:rPr lang="es-ES" sz="2000" dirty="0" smtClean="0">
                <a:hlinkClick r:id="rId4"/>
              </a:rPr>
              <a:t>https://www.schooleducationgateway.eu/</a:t>
            </a:r>
            <a:endParaRPr lang="es-ES" sz="2000" dirty="0" smtClean="0"/>
          </a:p>
          <a:p>
            <a:r>
              <a:rPr lang="es-ES" sz="2000" dirty="0" smtClean="0">
                <a:hlinkClick r:id="rId5"/>
              </a:rPr>
              <a:t>http://www.sepie.es/educacion-escolar/school-gateway.html</a:t>
            </a:r>
            <a:endParaRPr lang="es-ES" sz="2000" dirty="0" smtClean="0"/>
          </a:p>
          <a:p>
            <a:pPr>
              <a:buNone/>
            </a:pPr>
            <a:endParaRPr lang="es-ES" sz="2000" dirty="0" smtClean="0"/>
          </a:p>
          <a:p>
            <a:r>
              <a:rPr lang="es-ES" sz="2000" dirty="0" smtClean="0"/>
              <a:t>blog del Erasmus </a:t>
            </a:r>
            <a:r>
              <a:rPr lang="es-ES" sz="2000" u="sng" dirty="0" smtClean="0">
                <a:hlinkClick r:id="rId6"/>
              </a:rPr>
              <a:t>http://www</a:t>
            </a:r>
            <a:r>
              <a:rPr lang="es-ES" sz="2000" dirty="0" smtClean="0"/>
              <a:t>. </a:t>
            </a:r>
            <a:r>
              <a:rPr lang="es-ES" sz="2000" u="sng" dirty="0" smtClean="0">
                <a:hlinkClick r:id="rId6"/>
              </a:rPr>
              <a:t>iesae.com/</a:t>
            </a:r>
            <a:r>
              <a:rPr lang="es-ES" sz="2000" u="sng" dirty="0" err="1" smtClean="0">
                <a:hlinkClick r:id="rId6"/>
              </a:rPr>
              <a:t>wpersmus</a:t>
            </a:r>
            <a:r>
              <a:rPr lang="es-ES" sz="2000" u="sng" dirty="0" smtClean="0">
                <a:hlinkClick r:id="rId6"/>
              </a:rPr>
              <a:t>/ </a:t>
            </a:r>
          </a:p>
          <a:p>
            <a:endParaRPr lang="es-ES" sz="2000" dirty="0" smtClean="0"/>
          </a:p>
          <a:p>
            <a:endParaRPr lang="es-ES" sz="2000" dirty="0" smtClean="0"/>
          </a:p>
          <a:p>
            <a:pPr>
              <a:buNone/>
            </a:pPr>
            <a:endParaRPr lang="es-ES" sz="2000" dirty="0" smtClean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Para consultas e información</a:t>
            </a:r>
            <a:endParaRPr lang="es-E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643570" y="5995992"/>
            <a:ext cx="3355285" cy="862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ES" dirty="0" smtClean="0"/>
              <a:t>KA101 Profesores de enseñanza secundaria</a:t>
            </a:r>
            <a:endParaRPr lang="es-ES" dirty="0"/>
          </a:p>
        </p:txBody>
      </p:sp>
      <p:graphicFrame>
        <p:nvGraphicFramePr>
          <p:cNvPr id="6" name="5 Diagrama"/>
          <p:cNvGraphicFramePr/>
          <p:nvPr>
            <p:extLst>
              <p:ext uri="{D42A27DB-BD31-4B8C-83A1-F6EECF244321}">
                <p14:modId xmlns:p14="http://schemas.microsoft.com/office/powerpoint/2010/main" xmlns="" val="3013354585"/>
              </p:ext>
            </p:extLst>
          </p:nvPr>
        </p:nvGraphicFramePr>
        <p:xfrm>
          <a:off x="4071934" y="2071678"/>
          <a:ext cx="4500594" cy="3143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643570" y="5995992"/>
            <a:ext cx="3355285" cy="862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</p:nvPr>
        </p:nvGraphicFramePr>
        <p:xfrm>
          <a:off x="1403648" y="1412776"/>
          <a:ext cx="7258072" cy="4000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dirty="0" smtClean="0"/>
              <a:t>KA101 Profesores de enseñanza secundaria</a:t>
            </a:r>
            <a:endParaRPr lang="es-E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43570" y="5995992"/>
            <a:ext cx="3355285" cy="862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Movilidad del personal de FP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KA102 FORMACIÓN PROFESIONAL</a:t>
            </a:r>
            <a:endParaRPr lang="es-ES" dirty="0"/>
          </a:p>
        </p:txBody>
      </p:sp>
      <p:graphicFrame>
        <p:nvGraphicFramePr>
          <p:cNvPr id="11" name="10 Diagrama"/>
          <p:cNvGraphicFramePr/>
          <p:nvPr/>
        </p:nvGraphicFramePr>
        <p:xfrm>
          <a:off x="1500166" y="2204864"/>
          <a:ext cx="6357982" cy="36133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43570" y="5995992"/>
            <a:ext cx="3355285" cy="862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500034" y="1500174"/>
            <a:ext cx="8229600" cy="4525963"/>
          </a:xfrm>
        </p:spPr>
        <p:txBody>
          <a:bodyPr/>
          <a:lstStyle/>
          <a:p>
            <a:r>
              <a:rPr lang="es-ES" dirty="0" smtClean="0"/>
              <a:t>Movilidad de los estudiantes de FP CFGM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KA102 FORMACIÓN PROFESIONAL</a:t>
            </a:r>
            <a:endParaRPr lang="es-ES" dirty="0"/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xmlns="" val="2584913734"/>
              </p:ext>
            </p:extLst>
          </p:nvPr>
        </p:nvGraphicFramePr>
        <p:xfrm>
          <a:off x="928662" y="2143116"/>
          <a:ext cx="6912000" cy="36621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43570" y="5995992"/>
            <a:ext cx="3355285" cy="862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1000100" y="1785926"/>
            <a:ext cx="7729534" cy="4357718"/>
          </a:xfrm>
        </p:spPr>
        <p:txBody>
          <a:bodyPr/>
          <a:lstStyle/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778098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 smtClean="0"/>
              <a:t>KA103 EDUCACIÓN SUPERIOR</a:t>
            </a:r>
            <a:br>
              <a:rPr lang="es-ES" dirty="0" smtClean="0"/>
            </a:br>
            <a:endParaRPr lang="es-ES" sz="27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5" name="4 Diagrama"/>
          <p:cNvGraphicFramePr/>
          <p:nvPr/>
        </p:nvGraphicFramePr>
        <p:xfrm>
          <a:off x="1187624" y="1628800"/>
          <a:ext cx="6572296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43570" y="5995992"/>
            <a:ext cx="3355285" cy="862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1 Marcador de contenido"/>
          <p:cNvSpPr txBox="1">
            <a:spLocks/>
          </p:cNvSpPr>
          <p:nvPr/>
        </p:nvSpPr>
        <p:spPr>
          <a:xfrm>
            <a:off x="467544" y="9807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s-E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Movilidad del</a:t>
            </a:r>
            <a:r>
              <a:rPr kumimoji="0" lang="es-ES" sz="2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personal de FP CFGS</a:t>
            </a:r>
            <a:endParaRPr kumimoji="0" lang="es-ES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/>
          <a:lstStyle/>
          <a:p>
            <a:r>
              <a:rPr lang="es-ES" dirty="0" smtClean="0"/>
              <a:t>Movilidad de los estudiantes CFGS:</a:t>
            </a:r>
          </a:p>
          <a:p>
            <a:pPr marL="365125" indent="-9525">
              <a:buNone/>
            </a:pPr>
            <a:r>
              <a:rPr lang="es-ES" sz="2000" dirty="0" smtClean="0">
                <a:solidFill>
                  <a:srgbClr val="0070C0"/>
                </a:solidFill>
              </a:rPr>
              <a:t>Los estudiantes pueden llevar a cabo una de las opciones descritas o una combinación de ambas</a:t>
            </a:r>
          </a:p>
          <a:p>
            <a:pPr algn="ctr">
              <a:buNone/>
            </a:pPr>
            <a:endParaRPr lang="es-ES" sz="2000" dirty="0" smtClean="0">
              <a:solidFill>
                <a:srgbClr val="0070C0"/>
              </a:solidFill>
            </a:endParaRPr>
          </a:p>
          <a:p>
            <a:pPr algn="ctr">
              <a:buNone/>
            </a:pPr>
            <a:endParaRPr lang="es-ES" sz="2000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s-ES" b="1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KA103 EDUCACIÓN SUPERIOR</a:t>
            </a:r>
            <a:endParaRPr lang="es-ES" dirty="0"/>
          </a:p>
        </p:txBody>
      </p:sp>
      <p:graphicFrame>
        <p:nvGraphicFramePr>
          <p:cNvPr id="4" name="3 Diagrama"/>
          <p:cNvGraphicFramePr/>
          <p:nvPr/>
        </p:nvGraphicFramePr>
        <p:xfrm>
          <a:off x="1331640" y="2564904"/>
          <a:ext cx="6552728" cy="32169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43570" y="5995992"/>
            <a:ext cx="3355285" cy="862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1849</TotalTime>
  <Words>1562</Words>
  <Application>Microsoft Office PowerPoint</Application>
  <PresentationFormat>Presentación en pantalla (4:3)</PresentationFormat>
  <Paragraphs>227</Paragraphs>
  <Slides>30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30</vt:i4>
      </vt:variant>
    </vt:vector>
  </HeadingPairs>
  <TitlesOfParts>
    <vt:vector size="31" baseType="lpstr">
      <vt:lpstr>Concurrencia</vt:lpstr>
      <vt:lpstr>Proyectos Erasmus plus y  e-twinning</vt:lpstr>
      <vt:lpstr>Proyectos Erasmus plus</vt:lpstr>
      <vt:lpstr>Acción Clave 1 (KA1)</vt:lpstr>
      <vt:lpstr>KA101 Profesores de enseñanza secundaria</vt:lpstr>
      <vt:lpstr>KA101 Profesores de enseñanza secundaria</vt:lpstr>
      <vt:lpstr>KA102 FORMACIÓN PROFESIONAL</vt:lpstr>
      <vt:lpstr>KA102 FORMACIÓN PROFESIONAL</vt:lpstr>
      <vt:lpstr>KA103 EDUCACIÓN SUPERIOR </vt:lpstr>
      <vt:lpstr>KA103 EDUCACIÓN SUPERIOR</vt:lpstr>
      <vt:lpstr>Acción clave 2 (KA2)</vt:lpstr>
      <vt:lpstr>Acción clave 2 (KA2)</vt:lpstr>
      <vt:lpstr>Acción clave 2 (KA2)</vt:lpstr>
      <vt:lpstr>Diapositiva 13</vt:lpstr>
      <vt:lpstr>Diapositiva 14</vt:lpstr>
      <vt:lpstr> Documentos a firmar y tareas de compromiso con el CENTRO </vt:lpstr>
      <vt:lpstr> Documentos a firmar y tareas de compromiso con el CENTRO </vt:lpstr>
      <vt:lpstr>Plataformas</vt:lpstr>
      <vt:lpstr> Documentos a firmar y tareas de compromiso con el CENTRO </vt:lpstr>
      <vt:lpstr> Documentos a firmar y tareas de compromiso con el CENTRO </vt:lpstr>
      <vt:lpstr>¿Qué reciben los participantes?</vt:lpstr>
      <vt:lpstr>¿Quién solicita los proyectos?</vt:lpstr>
      <vt:lpstr>COMISIÓN ERASMUS</vt:lpstr>
      <vt:lpstr>COMISIÓN ERASMUS</vt:lpstr>
      <vt:lpstr>Los proyectos que hemos desarrollado  hasta ahora</vt:lpstr>
      <vt:lpstr>Proyectos  y actividades previstos para el presente curso</vt:lpstr>
      <vt:lpstr>Proyectos  y actividades previstos para el presente curso</vt:lpstr>
      <vt:lpstr>Proyectos  y actividades previstos para el presente curso</vt:lpstr>
      <vt:lpstr>Proyectos  y actividades previstos para el presente curso</vt:lpstr>
      <vt:lpstr>TÉRMINOS</vt:lpstr>
      <vt:lpstr>Para consultas e información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Mavi VILLAR mARTÍNEZ</dc:creator>
  <cp:lastModifiedBy>Mavi VILLAR mARTÍNEZ</cp:lastModifiedBy>
  <cp:revision>176</cp:revision>
  <dcterms:created xsi:type="dcterms:W3CDTF">2019-07-28T10:33:35Z</dcterms:created>
  <dcterms:modified xsi:type="dcterms:W3CDTF">2019-09-09T17:47:25Z</dcterms:modified>
</cp:coreProperties>
</file>